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sldIdLst>
    <p:sldId id="310" r:id="rId5"/>
    <p:sldId id="312" r:id="rId6"/>
    <p:sldId id="259" r:id="rId7"/>
    <p:sldId id="257" r:id="rId8"/>
    <p:sldId id="258" r:id="rId9"/>
    <p:sldId id="260" r:id="rId10"/>
    <p:sldId id="263" r:id="rId11"/>
    <p:sldId id="261" r:id="rId12"/>
    <p:sldId id="262"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314" r:id="rId30"/>
    <p:sldId id="281" r:id="rId31"/>
    <p:sldId id="282" r:id="rId32"/>
    <p:sldId id="283" r:id="rId33"/>
    <p:sldId id="313" r:id="rId34"/>
    <p:sldId id="284" r:id="rId35"/>
    <p:sldId id="280" r:id="rId36"/>
    <p:sldId id="285" r:id="rId37"/>
    <p:sldId id="286" r:id="rId38"/>
    <p:sldId id="315" r:id="rId39"/>
    <p:sldId id="316" r:id="rId40"/>
    <p:sldId id="287" r:id="rId41"/>
    <p:sldId id="289" r:id="rId42"/>
    <p:sldId id="288" r:id="rId43"/>
    <p:sldId id="291" r:id="rId44"/>
    <p:sldId id="290" r:id="rId45"/>
    <p:sldId id="292" r:id="rId46"/>
    <p:sldId id="293" r:id="rId47"/>
    <p:sldId id="294" r:id="rId48"/>
    <p:sldId id="295" r:id="rId49"/>
    <p:sldId id="296" r:id="rId50"/>
    <p:sldId id="297" r:id="rId51"/>
    <p:sldId id="298" r:id="rId52"/>
    <p:sldId id="299" r:id="rId53"/>
    <p:sldId id="300" r:id="rId54"/>
    <p:sldId id="301" r:id="rId55"/>
    <p:sldId id="302" r:id="rId56"/>
    <p:sldId id="303" r:id="rId57"/>
    <p:sldId id="304" r:id="rId58"/>
    <p:sldId id="305" r:id="rId59"/>
    <p:sldId id="306" r:id="rId60"/>
    <p:sldId id="307" r:id="rId61"/>
    <p:sldId id="308" r:id="rId62"/>
    <p:sldId id="309" r:id="rId6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3A0AFF5-8ECB-4812-8D54-A4C29DC4A36A}" v="10" dt="2023-08-10T18:16:34.251"/>
    <p1510:client id="{55920779-3602-4AC1-98F9-094692007887}" v="3" dt="2023-08-11T08:01:53.763"/>
    <p1510:client id="{5FC92452-43E5-F262-F8FA-6D2F8465D02A}" v="3" dt="2023-07-03T18:22:52.634"/>
    <p1510:client id="{D6958D95-4155-4F6F-8369-41B55B937366}" v="1" dt="2023-07-03T19:00:21.570"/>
    <p1510:client id="{EF4E29E7-6B86-408C-8D82-8F6D5500673F}" v="1" dt="2023-08-15T17:39:11.144"/>
    <p1510:client id="{F3519286-2FAF-4FAE-B500-FBFA0102F708}" v="1" dt="2023-07-04T01:12:16.35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microsoft.com/office/2016/11/relationships/changesInfo" Target="changesInfos/changesInfo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theme" Target="theme/theme1.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presProps" Target="presProps.xml"/><Relationship Id="rId69" Type="http://schemas.microsoft.com/office/2015/10/relationships/revisionInfo" Target="revisionInfo.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ARIKIPATI VENKATA GUNA CHAITANYA 21BCE7607" userId="S::chaitanya.21bce7607@vitapstudent.ac.in::61abc532-046a-49a7-9ad1-e1bb0ac8a644" providerId="AD" clId="Web-{D6958D95-4155-4F6F-8369-41B55B937366}"/>
    <pc:docChg chg="modSld">
      <pc:chgData name="GARIKIPATI VENKATA GUNA CHAITANYA 21BCE7607" userId="S::chaitanya.21bce7607@vitapstudent.ac.in::61abc532-046a-49a7-9ad1-e1bb0ac8a644" providerId="AD" clId="Web-{D6958D95-4155-4F6F-8369-41B55B937366}" dt="2023-07-03T19:00:21.570" v="0" actId="1076"/>
      <pc:docMkLst>
        <pc:docMk/>
      </pc:docMkLst>
      <pc:sldChg chg="modSp">
        <pc:chgData name="GARIKIPATI VENKATA GUNA CHAITANYA 21BCE7607" userId="S::chaitanya.21bce7607@vitapstudent.ac.in::61abc532-046a-49a7-9ad1-e1bb0ac8a644" providerId="AD" clId="Web-{D6958D95-4155-4F6F-8369-41B55B937366}" dt="2023-07-03T19:00:21.570" v="0" actId="1076"/>
        <pc:sldMkLst>
          <pc:docMk/>
          <pc:sldMk cId="3967411205" sldId="312"/>
        </pc:sldMkLst>
        <pc:picChg chg="mod">
          <ac:chgData name="GARIKIPATI VENKATA GUNA CHAITANYA 21BCE7607" userId="S::chaitanya.21bce7607@vitapstudent.ac.in::61abc532-046a-49a7-9ad1-e1bb0ac8a644" providerId="AD" clId="Web-{D6958D95-4155-4F6F-8369-41B55B937366}" dt="2023-07-03T19:00:21.570" v="0" actId="1076"/>
          <ac:picMkLst>
            <pc:docMk/>
            <pc:sldMk cId="3967411205" sldId="312"/>
            <ac:picMk id="3" creationId="{A6C08821-72B2-C136-A9AE-38AA1B86E720}"/>
          </ac:picMkLst>
        </pc:picChg>
      </pc:sldChg>
    </pc:docChg>
  </pc:docChgLst>
  <pc:docChgLst>
    <pc:chgData name="ANANTHAN K 21BCE8631" userId="S::ananthan.21bce8631@vitapstudent.ac.in::b54a62f5-7225-4ab4-a93c-85d53a547a0e" providerId="AD" clId="Web-{EF4E29E7-6B86-408C-8D82-8F6D5500673F}"/>
    <pc:docChg chg="modSld">
      <pc:chgData name="ANANTHAN K 21BCE8631" userId="S::ananthan.21bce8631@vitapstudent.ac.in::b54a62f5-7225-4ab4-a93c-85d53a547a0e" providerId="AD" clId="Web-{EF4E29E7-6B86-408C-8D82-8F6D5500673F}" dt="2023-08-15T17:39:11.144" v="0" actId="1076"/>
      <pc:docMkLst>
        <pc:docMk/>
      </pc:docMkLst>
      <pc:sldChg chg="modSp">
        <pc:chgData name="ANANTHAN K 21BCE8631" userId="S::ananthan.21bce8631@vitapstudent.ac.in::b54a62f5-7225-4ab4-a93c-85d53a547a0e" providerId="AD" clId="Web-{EF4E29E7-6B86-408C-8D82-8F6D5500673F}" dt="2023-08-15T17:39:11.144" v="0" actId="1076"/>
        <pc:sldMkLst>
          <pc:docMk/>
          <pc:sldMk cId="3967411205" sldId="312"/>
        </pc:sldMkLst>
        <pc:picChg chg="mod">
          <ac:chgData name="ANANTHAN K 21BCE8631" userId="S::ananthan.21bce8631@vitapstudent.ac.in::b54a62f5-7225-4ab4-a93c-85d53a547a0e" providerId="AD" clId="Web-{EF4E29E7-6B86-408C-8D82-8F6D5500673F}" dt="2023-08-15T17:39:11.144" v="0" actId="1076"/>
          <ac:picMkLst>
            <pc:docMk/>
            <pc:sldMk cId="3967411205" sldId="312"/>
            <ac:picMk id="3" creationId="{A6C08821-72B2-C136-A9AE-38AA1B86E720}"/>
          </ac:picMkLst>
        </pc:picChg>
      </pc:sldChg>
    </pc:docChg>
  </pc:docChgLst>
  <pc:docChgLst>
    <pc:chgData name="PIGILAM PRATHYUSHAE 21BCE9431" userId="S::prathyushae.21bce9431@vitapstudent.ac.in::8f886af3-763f-4423-8f75-ac8ecc13beb9" providerId="AD" clId="Web-{F3519286-2FAF-4FAE-B500-FBFA0102F708}"/>
    <pc:docChg chg="sldOrd">
      <pc:chgData name="PIGILAM PRATHYUSHAE 21BCE9431" userId="S::prathyushae.21bce9431@vitapstudent.ac.in::8f886af3-763f-4423-8f75-ac8ecc13beb9" providerId="AD" clId="Web-{F3519286-2FAF-4FAE-B500-FBFA0102F708}" dt="2023-07-04T01:12:16.357" v="0"/>
      <pc:docMkLst>
        <pc:docMk/>
      </pc:docMkLst>
      <pc:sldChg chg="ord">
        <pc:chgData name="PIGILAM PRATHYUSHAE 21BCE9431" userId="S::prathyushae.21bce9431@vitapstudent.ac.in::8f886af3-763f-4423-8f75-ac8ecc13beb9" providerId="AD" clId="Web-{F3519286-2FAF-4FAE-B500-FBFA0102F708}" dt="2023-07-04T01:12:16.357" v="0"/>
        <pc:sldMkLst>
          <pc:docMk/>
          <pc:sldMk cId="1732881080" sldId="290"/>
        </pc:sldMkLst>
      </pc:sldChg>
    </pc:docChg>
  </pc:docChgLst>
  <pc:docChgLst>
    <pc:chgData name="KAKI TULASI SRI SANJANA 21BCE9524" userId="S::tulasisri.21bce9524@vitapstudent.ac.in::d2fb71db-453a-46c7-87e2-18f855f64180" providerId="AD" clId="Web-{5FC92452-43E5-F262-F8FA-6D2F8465D02A}"/>
    <pc:docChg chg="modSld sldOrd">
      <pc:chgData name="KAKI TULASI SRI SANJANA 21BCE9524" userId="S::tulasisri.21bce9524@vitapstudent.ac.in::d2fb71db-453a-46c7-87e2-18f855f64180" providerId="AD" clId="Web-{5FC92452-43E5-F262-F8FA-6D2F8465D02A}" dt="2023-07-03T18:22:52.634" v="2"/>
      <pc:docMkLst>
        <pc:docMk/>
      </pc:docMkLst>
      <pc:sldChg chg="ord">
        <pc:chgData name="KAKI TULASI SRI SANJANA 21BCE9524" userId="S::tulasisri.21bce9524@vitapstudent.ac.in::d2fb71db-453a-46c7-87e2-18f855f64180" providerId="AD" clId="Web-{5FC92452-43E5-F262-F8FA-6D2F8465D02A}" dt="2023-07-03T18:22:52.634" v="2"/>
        <pc:sldMkLst>
          <pc:docMk/>
          <pc:sldMk cId="1714816839" sldId="260"/>
        </pc:sldMkLst>
      </pc:sldChg>
      <pc:sldChg chg="modSp">
        <pc:chgData name="KAKI TULASI SRI SANJANA 21BCE9524" userId="S::tulasisri.21bce9524@vitapstudent.ac.in::d2fb71db-453a-46c7-87e2-18f855f64180" providerId="AD" clId="Web-{5FC92452-43E5-F262-F8FA-6D2F8465D02A}" dt="2023-07-03T18:21:01.069" v="1" actId="1076"/>
        <pc:sldMkLst>
          <pc:docMk/>
          <pc:sldMk cId="3967411205" sldId="312"/>
        </pc:sldMkLst>
        <pc:picChg chg="mod">
          <ac:chgData name="KAKI TULASI SRI SANJANA 21BCE9524" userId="S::tulasisri.21bce9524@vitapstudent.ac.in::d2fb71db-453a-46c7-87e2-18f855f64180" providerId="AD" clId="Web-{5FC92452-43E5-F262-F8FA-6D2F8465D02A}" dt="2023-07-03T18:21:01.069" v="1" actId="1076"/>
          <ac:picMkLst>
            <pc:docMk/>
            <pc:sldMk cId="3967411205" sldId="312"/>
            <ac:picMk id="3" creationId="{A6C08821-72B2-C136-A9AE-38AA1B86E720}"/>
          </ac:picMkLst>
        </pc:picChg>
      </pc:sldChg>
    </pc:docChg>
  </pc:docChgLst>
  <pc:docChgLst>
    <pc:chgData name="B.HEMANTH 21BCE8921" userId="S::hemanth.21bce8921@vitapstudent.ac.in::c798eec2-2c15-4b4c-8ed3-9123819c3e78" providerId="AD" clId="Web-{55920779-3602-4AC1-98F9-094692007887}"/>
    <pc:docChg chg="modSld sldOrd">
      <pc:chgData name="B.HEMANTH 21BCE8921" userId="S::hemanth.21bce8921@vitapstudent.ac.in::c798eec2-2c15-4b4c-8ed3-9123819c3e78" providerId="AD" clId="Web-{55920779-3602-4AC1-98F9-094692007887}" dt="2023-08-11T08:01:53.747" v="2"/>
      <pc:docMkLst>
        <pc:docMk/>
      </pc:docMkLst>
      <pc:sldChg chg="modSp">
        <pc:chgData name="B.HEMANTH 21BCE8921" userId="S::hemanth.21bce8921@vitapstudent.ac.in::c798eec2-2c15-4b4c-8ed3-9123819c3e78" providerId="AD" clId="Web-{55920779-3602-4AC1-98F9-094692007887}" dt="2023-08-11T07:59:26.367" v="0" actId="1076"/>
        <pc:sldMkLst>
          <pc:docMk/>
          <pc:sldMk cId="1858059259" sldId="257"/>
        </pc:sldMkLst>
        <pc:picChg chg="mod">
          <ac:chgData name="B.HEMANTH 21BCE8921" userId="S::hemanth.21bce8921@vitapstudent.ac.in::c798eec2-2c15-4b4c-8ed3-9123819c3e78" providerId="AD" clId="Web-{55920779-3602-4AC1-98F9-094692007887}" dt="2023-08-11T07:59:26.367" v="0" actId="1076"/>
          <ac:picMkLst>
            <pc:docMk/>
            <pc:sldMk cId="1858059259" sldId="257"/>
            <ac:picMk id="1026" creationId="{2E6E9AA4-5AF3-C52F-82E1-8C6B844E4555}"/>
          </ac:picMkLst>
        </pc:picChg>
      </pc:sldChg>
      <pc:sldChg chg="modSp">
        <pc:chgData name="B.HEMANTH 21BCE8921" userId="S::hemanth.21bce8921@vitapstudent.ac.in::c798eec2-2c15-4b4c-8ed3-9123819c3e78" providerId="AD" clId="Web-{55920779-3602-4AC1-98F9-094692007887}" dt="2023-08-11T08:00:34.087" v="1" actId="1076"/>
        <pc:sldMkLst>
          <pc:docMk/>
          <pc:sldMk cId="4142750763" sldId="258"/>
        </pc:sldMkLst>
        <pc:picChg chg="mod">
          <ac:chgData name="B.HEMANTH 21BCE8921" userId="S::hemanth.21bce8921@vitapstudent.ac.in::c798eec2-2c15-4b4c-8ed3-9123819c3e78" providerId="AD" clId="Web-{55920779-3602-4AC1-98F9-094692007887}" dt="2023-08-11T08:00:34.087" v="1" actId="1076"/>
          <ac:picMkLst>
            <pc:docMk/>
            <pc:sldMk cId="4142750763" sldId="258"/>
            <ac:picMk id="3" creationId="{861E9C25-CFB5-6FB8-1769-BBB2A4F397E1}"/>
          </ac:picMkLst>
        </pc:picChg>
      </pc:sldChg>
      <pc:sldChg chg="ord">
        <pc:chgData name="B.HEMANTH 21BCE8921" userId="S::hemanth.21bce8921@vitapstudent.ac.in::c798eec2-2c15-4b4c-8ed3-9123819c3e78" providerId="AD" clId="Web-{55920779-3602-4AC1-98F9-094692007887}" dt="2023-08-11T08:01:53.747" v="2"/>
        <pc:sldMkLst>
          <pc:docMk/>
          <pc:sldMk cId="2228302113" sldId="261"/>
        </pc:sldMkLst>
      </pc:sldChg>
    </pc:docChg>
  </pc:docChgLst>
  <pc:docChgLst>
    <pc:chgData name="B.HEMANTH 21BCE8921" userId="S::hemanth.21bce8921@vitapstudent.ac.in::c798eec2-2c15-4b4c-8ed3-9123819c3e78" providerId="AD" clId="Web-{43A0AFF5-8ECB-4812-8D54-A4C29DC4A36A}"/>
    <pc:docChg chg="modSld sldOrd">
      <pc:chgData name="B.HEMANTH 21BCE8921" userId="S::hemanth.21bce8921@vitapstudent.ac.in::c798eec2-2c15-4b4c-8ed3-9123819c3e78" providerId="AD" clId="Web-{43A0AFF5-8ECB-4812-8D54-A4C29DC4A36A}" dt="2023-08-10T18:16:34.251" v="9" actId="14100"/>
      <pc:docMkLst>
        <pc:docMk/>
      </pc:docMkLst>
      <pc:sldChg chg="modSp">
        <pc:chgData name="B.HEMANTH 21BCE8921" userId="S::hemanth.21bce8921@vitapstudent.ac.in::c798eec2-2c15-4b4c-8ed3-9123819c3e78" providerId="AD" clId="Web-{43A0AFF5-8ECB-4812-8D54-A4C29DC4A36A}" dt="2023-08-10T18:03:09.816" v="0" actId="1076"/>
        <pc:sldMkLst>
          <pc:docMk/>
          <pc:sldMk cId="1858059259" sldId="257"/>
        </pc:sldMkLst>
        <pc:picChg chg="mod">
          <ac:chgData name="B.HEMANTH 21BCE8921" userId="S::hemanth.21bce8921@vitapstudent.ac.in::c798eec2-2c15-4b4c-8ed3-9123819c3e78" providerId="AD" clId="Web-{43A0AFF5-8ECB-4812-8D54-A4C29DC4A36A}" dt="2023-08-10T18:03:09.816" v="0" actId="1076"/>
          <ac:picMkLst>
            <pc:docMk/>
            <pc:sldMk cId="1858059259" sldId="257"/>
            <ac:picMk id="1026" creationId="{2E6E9AA4-5AF3-C52F-82E1-8C6B844E4555}"/>
          </ac:picMkLst>
        </pc:picChg>
      </pc:sldChg>
      <pc:sldChg chg="modSp">
        <pc:chgData name="B.HEMANTH 21BCE8921" userId="S::hemanth.21bce8921@vitapstudent.ac.in::c798eec2-2c15-4b4c-8ed3-9123819c3e78" providerId="AD" clId="Web-{43A0AFF5-8ECB-4812-8D54-A4C29DC4A36A}" dt="2023-08-10T18:16:34.251" v="9" actId="14100"/>
        <pc:sldMkLst>
          <pc:docMk/>
          <pc:sldMk cId="4142750763" sldId="258"/>
        </pc:sldMkLst>
        <pc:picChg chg="mod">
          <ac:chgData name="B.HEMANTH 21BCE8921" userId="S::hemanth.21bce8921@vitapstudent.ac.in::c798eec2-2c15-4b4c-8ed3-9123819c3e78" providerId="AD" clId="Web-{43A0AFF5-8ECB-4812-8D54-A4C29DC4A36A}" dt="2023-08-10T18:16:34.251" v="9" actId="14100"/>
          <ac:picMkLst>
            <pc:docMk/>
            <pc:sldMk cId="4142750763" sldId="258"/>
            <ac:picMk id="3" creationId="{861E9C25-CFB5-6FB8-1769-BBB2A4F397E1}"/>
          </ac:picMkLst>
        </pc:picChg>
      </pc:sldChg>
      <pc:sldChg chg="modSp ord">
        <pc:chgData name="B.HEMANTH 21BCE8921" userId="S::hemanth.21bce8921@vitapstudent.ac.in::c798eec2-2c15-4b4c-8ed3-9123819c3e78" providerId="AD" clId="Web-{43A0AFF5-8ECB-4812-8D54-A4C29DC4A36A}" dt="2023-08-10T18:13:27.607" v="7" actId="14100"/>
        <pc:sldMkLst>
          <pc:docMk/>
          <pc:sldMk cId="2228302113" sldId="261"/>
        </pc:sldMkLst>
        <pc:picChg chg="mod">
          <ac:chgData name="B.HEMANTH 21BCE8921" userId="S::hemanth.21bce8921@vitapstudent.ac.in::c798eec2-2c15-4b4c-8ed3-9123819c3e78" providerId="AD" clId="Web-{43A0AFF5-8ECB-4812-8D54-A4C29DC4A36A}" dt="2023-08-10T18:13:27.607" v="7" actId="14100"/>
          <ac:picMkLst>
            <pc:docMk/>
            <pc:sldMk cId="2228302113" sldId="261"/>
            <ac:picMk id="3" creationId="{92ED6C0F-ACFB-9B42-3709-76855AEADED3}"/>
          </ac:picMkLst>
        </pc:picChg>
      </pc:sldChg>
      <pc:sldChg chg="ord">
        <pc:chgData name="B.HEMANTH 21BCE8921" userId="S::hemanth.21bce8921@vitapstudent.ac.in::c798eec2-2c15-4b4c-8ed3-9123819c3e78" providerId="AD" clId="Web-{43A0AFF5-8ECB-4812-8D54-A4C29DC4A36A}" dt="2023-08-10T18:11:58.356" v="4"/>
        <pc:sldMkLst>
          <pc:docMk/>
          <pc:sldMk cId="1297528097" sldId="263"/>
        </pc:sldMkLst>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538223-ED2C-0ACB-ED74-4C8EBBB457C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719AA419-D247-C4BE-7310-9E1970B7125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173EA966-CB94-9206-322A-8D51006C163D}"/>
              </a:ext>
            </a:extLst>
          </p:cNvPr>
          <p:cNvSpPr>
            <a:spLocks noGrp="1"/>
          </p:cNvSpPr>
          <p:nvPr>
            <p:ph type="dt" sz="half" idx="10"/>
          </p:nvPr>
        </p:nvSpPr>
        <p:spPr/>
        <p:txBody>
          <a:bodyPr/>
          <a:lstStyle/>
          <a:p>
            <a:fld id="{67C7099B-6E81-4763-9FC4-EA6B5F83584A}" type="datetimeFigureOut">
              <a:rPr lang="en-IN" smtClean="0"/>
              <a:t>15-08-2023</a:t>
            </a:fld>
            <a:endParaRPr lang="en-IN"/>
          </a:p>
        </p:txBody>
      </p:sp>
      <p:sp>
        <p:nvSpPr>
          <p:cNvPr id="5" name="Footer Placeholder 4">
            <a:extLst>
              <a:ext uri="{FF2B5EF4-FFF2-40B4-BE49-F238E27FC236}">
                <a16:creationId xmlns:a16="http://schemas.microsoft.com/office/drawing/2014/main" id="{046242DB-7FEE-80BD-625B-5A90632970F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F7C1120-EB9E-26ED-C6A0-316DEE3782A5}"/>
              </a:ext>
            </a:extLst>
          </p:cNvPr>
          <p:cNvSpPr>
            <a:spLocks noGrp="1"/>
          </p:cNvSpPr>
          <p:nvPr>
            <p:ph type="sldNum" sz="quarter" idx="12"/>
          </p:nvPr>
        </p:nvSpPr>
        <p:spPr/>
        <p:txBody>
          <a:bodyPr/>
          <a:lstStyle/>
          <a:p>
            <a:fld id="{BDDDBE5B-5C94-4DD2-9344-DD06B1DD4DD2}" type="slidenum">
              <a:rPr lang="en-IN" smtClean="0"/>
              <a:t>‹#›</a:t>
            </a:fld>
            <a:endParaRPr lang="en-IN"/>
          </a:p>
        </p:txBody>
      </p:sp>
    </p:spTree>
    <p:extLst>
      <p:ext uri="{BB962C8B-B14F-4D97-AF65-F5344CB8AC3E}">
        <p14:creationId xmlns:p14="http://schemas.microsoft.com/office/powerpoint/2010/main" val="39831830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4DC486-768A-09A2-C647-31175ACF3FDB}"/>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E481942C-A7D1-BF0E-1750-5F8821048AE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76712F9-6540-625B-041D-85368F316117}"/>
              </a:ext>
            </a:extLst>
          </p:cNvPr>
          <p:cNvSpPr>
            <a:spLocks noGrp="1"/>
          </p:cNvSpPr>
          <p:nvPr>
            <p:ph type="dt" sz="half" idx="10"/>
          </p:nvPr>
        </p:nvSpPr>
        <p:spPr/>
        <p:txBody>
          <a:bodyPr/>
          <a:lstStyle/>
          <a:p>
            <a:fld id="{67C7099B-6E81-4763-9FC4-EA6B5F83584A}" type="datetimeFigureOut">
              <a:rPr lang="en-IN" smtClean="0"/>
              <a:t>15-08-2023</a:t>
            </a:fld>
            <a:endParaRPr lang="en-IN"/>
          </a:p>
        </p:txBody>
      </p:sp>
      <p:sp>
        <p:nvSpPr>
          <p:cNvPr id="5" name="Footer Placeholder 4">
            <a:extLst>
              <a:ext uri="{FF2B5EF4-FFF2-40B4-BE49-F238E27FC236}">
                <a16:creationId xmlns:a16="http://schemas.microsoft.com/office/drawing/2014/main" id="{DB41195A-0BB1-80A3-3074-12C71A0519B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904A023-6A27-9764-4350-0DAE1D69F347}"/>
              </a:ext>
            </a:extLst>
          </p:cNvPr>
          <p:cNvSpPr>
            <a:spLocks noGrp="1"/>
          </p:cNvSpPr>
          <p:nvPr>
            <p:ph type="sldNum" sz="quarter" idx="12"/>
          </p:nvPr>
        </p:nvSpPr>
        <p:spPr/>
        <p:txBody>
          <a:bodyPr/>
          <a:lstStyle/>
          <a:p>
            <a:fld id="{BDDDBE5B-5C94-4DD2-9344-DD06B1DD4DD2}" type="slidenum">
              <a:rPr lang="en-IN" smtClean="0"/>
              <a:t>‹#›</a:t>
            </a:fld>
            <a:endParaRPr lang="en-IN"/>
          </a:p>
        </p:txBody>
      </p:sp>
    </p:spTree>
    <p:extLst>
      <p:ext uri="{BB962C8B-B14F-4D97-AF65-F5344CB8AC3E}">
        <p14:creationId xmlns:p14="http://schemas.microsoft.com/office/powerpoint/2010/main" val="4332315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57C6073-9C08-93D8-C877-F49CE0F9919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C2BC4B60-5617-E0A4-A288-EDCE67FBA73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A748D90-4153-954B-E73E-DAEF883781AA}"/>
              </a:ext>
            </a:extLst>
          </p:cNvPr>
          <p:cNvSpPr>
            <a:spLocks noGrp="1"/>
          </p:cNvSpPr>
          <p:nvPr>
            <p:ph type="dt" sz="half" idx="10"/>
          </p:nvPr>
        </p:nvSpPr>
        <p:spPr/>
        <p:txBody>
          <a:bodyPr/>
          <a:lstStyle/>
          <a:p>
            <a:fld id="{67C7099B-6E81-4763-9FC4-EA6B5F83584A}" type="datetimeFigureOut">
              <a:rPr lang="en-IN" smtClean="0"/>
              <a:t>15-08-2023</a:t>
            </a:fld>
            <a:endParaRPr lang="en-IN"/>
          </a:p>
        </p:txBody>
      </p:sp>
      <p:sp>
        <p:nvSpPr>
          <p:cNvPr id="5" name="Footer Placeholder 4">
            <a:extLst>
              <a:ext uri="{FF2B5EF4-FFF2-40B4-BE49-F238E27FC236}">
                <a16:creationId xmlns:a16="http://schemas.microsoft.com/office/drawing/2014/main" id="{8478D513-BB9B-52F8-13CB-7FCDD09883C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F417D09-91E7-4D09-6663-ED3E4D6D198D}"/>
              </a:ext>
            </a:extLst>
          </p:cNvPr>
          <p:cNvSpPr>
            <a:spLocks noGrp="1"/>
          </p:cNvSpPr>
          <p:nvPr>
            <p:ph type="sldNum" sz="quarter" idx="12"/>
          </p:nvPr>
        </p:nvSpPr>
        <p:spPr/>
        <p:txBody>
          <a:bodyPr/>
          <a:lstStyle/>
          <a:p>
            <a:fld id="{BDDDBE5B-5C94-4DD2-9344-DD06B1DD4DD2}" type="slidenum">
              <a:rPr lang="en-IN" smtClean="0"/>
              <a:t>‹#›</a:t>
            </a:fld>
            <a:endParaRPr lang="en-IN"/>
          </a:p>
        </p:txBody>
      </p:sp>
    </p:spTree>
    <p:extLst>
      <p:ext uri="{BB962C8B-B14F-4D97-AF65-F5344CB8AC3E}">
        <p14:creationId xmlns:p14="http://schemas.microsoft.com/office/powerpoint/2010/main" val="35953024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C857C3-1914-B2EB-1A04-CC7EFFABB55D}"/>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930B6DE1-1B01-C634-FCF8-523BD8C81D5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A1E0930-2B00-69CA-9982-F50C6D8E5C35}"/>
              </a:ext>
            </a:extLst>
          </p:cNvPr>
          <p:cNvSpPr>
            <a:spLocks noGrp="1"/>
          </p:cNvSpPr>
          <p:nvPr>
            <p:ph type="dt" sz="half" idx="10"/>
          </p:nvPr>
        </p:nvSpPr>
        <p:spPr/>
        <p:txBody>
          <a:bodyPr/>
          <a:lstStyle/>
          <a:p>
            <a:fld id="{67C7099B-6E81-4763-9FC4-EA6B5F83584A}" type="datetimeFigureOut">
              <a:rPr lang="en-IN" smtClean="0"/>
              <a:t>15-08-2023</a:t>
            </a:fld>
            <a:endParaRPr lang="en-IN"/>
          </a:p>
        </p:txBody>
      </p:sp>
      <p:sp>
        <p:nvSpPr>
          <p:cNvPr id="5" name="Footer Placeholder 4">
            <a:extLst>
              <a:ext uri="{FF2B5EF4-FFF2-40B4-BE49-F238E27FC236}">
                <a16:creationId xmlns:a16="http://schemas.microsoft.com/office/drawing/2014/main" id="{456883DD-0BD6-111B-D26C-5CFD8F55D42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EB69630-34B9-A818-DE2D-7BDD0E036B29}"/>
              </a:ext>
            </a:extLst>
          </p:cNvPr>
          <p:cNvSpPr>
            <a:spLocks noGrp="1"/>
          </p:cNvSpPr>
          <p:nvPr>
            <p:ph type="sldNum" sz="quarter" idx="12"/>
          </p:nvPr>
        </p:nvSpPr>
        <p:spPr/>
        <p:txBody>
          <a:bodyPr/>
          <a:lstStyle/>
          <a:p>
            <a:fld id="{BDDDBE5B-5C94-4DD2-9344-DD06B1DD4DD2}" type="slidenum">
              <a:rPr lang="en-IN" smtClean="0"/>
              <a:t>‹#›</a:t>
            </a:fld>
            <a:endParaRPr lang="en-IN"/>
          </a:p>
        </p:txBody>
      </p:sp>
    </p:spTree>
    <p:extLst>
      <p:ext uri="{BB962C8B-B14F-4D97-AF65-F5344CB8AC3E}">
        <p14:creationId xmlns:p14="http://schemas.microsoft.com/office/powerpoint/2010/main" val="17941384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3CB702-F24C-CA2E-2E9D-169585B5606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4EDE14C7-67D2-DD5F-CB12-1A2DBA1AA70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B4EABAE-2C81-6EB2-E7D8-BA7B34647B13}"/>
              </a:ext>
            </a:extLst>
          </p:cNvPr>
          <p:cNvSpPr>
            <a:spLocks noGrp="1"/>
          </p:cNvSpPr>
          <p:nvPr>
            <p:ph type="dt" sz="half" idx="10"/>
          </p:nvPr>
        </p:nvSpPr>
        <p:spPr/>
        <p:txBody>
          <a:bodyPr/>
          <a:lstStyle/>
          <a:p>
            <a:fld id="{67C7099B-6E81-4763-9FC4-EA6B5F83584A}" type="datetimeFigureOut">
              <a:rPr lang="en-IN" smtClean="0"/>
              <a:t>15-08-2023</a:t>
            </a:fld>
            <a:endParaRPr lang="en-IN"/>
          </a:p>
        </p:txBody>
      </p:sp>
      <p:sp>
        <p:nvSpPr>
          <p:cNvPr id="5" name="Footer Placeholder 4">
            <a:extLst>
              <a:ext uri="{FF2B5EF4-FFF2-40B4-BE49-F238E27FC236}">
                <a16:creationId xmlns:a16="http://schemas.microsoft.com/office/drawing/2014/main" id="{2C3AE086-8DCF-4DDD-0D2C-1094137E6E8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670A613-B8BF-FF6B-97EB-844968D9F56B}"/>
              </a:ext>
            </a:extLst>
          </p:cNvPr>
          <p:cNvSpPr>
            <a:spLocks noGrp="1"/>
          </p:cNvSpPr>
          <p:nvPr>
            <p:ph type="sldNum" sz="quarter" idx="12"/>
          </p:nvPr>
        </p:nvSpPr>
        <p:spPr/>
        <p:txBody>
          <a:bodyPr/>
          <a:lstStyle/>
          <a:p>
            <a:fld id="{BDDDBE5B-5C94-4DD2-9344-DD06B1DD4DD2}" type="slidenum">
              <a:rPr lang="en-IN" smtClean="0"/>
              <a:t>‹#›</a:t>
            </a:fld>
            <a:endParaRPr lang="en-IN"/>
          </a:p>
        </p:txBody>
      </p:sp>
    </p:spTree>
    <p:extLst>
      <p:ext uri="{BB962C8B-B14F-4D97-AF65-F5344CB8AC3E}">
        <p14:creationId xmlns:p14="http://schemas.microsoft.com/office/powerpoint/2010/main" val="17725934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B6D34D-7264-890E-7BE7-69EFD53F37D2}"/>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A6970899-2BB4-8375-3D29-8E8D30BC3EB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FD851AEF-B38F-ED75-2E0D-6C67B5D8B3E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20B43D80-CF9A-6B3D-CF17-7DA8AE5ADCFE}"/>
              </a:ext>
            </a:extLst>
          </p:cNvPr>
          <p:cNvSpPr>
            <a:spLocks noGrp="1"/>
          </p:cNvSpPr>
          <p:nvPr>
            <p:ph type="dt" sz="half" idx="10"/>
          </p:nvPr>
        </p:nvSpPr>
        <p:spPr/>
        <p:txBody>
          <a:bodyPr/>
          <a:lstStyle/>
          <a:p>
            <a:fld id="{67C7099B-6E81-4763-9FC4-EA6B5F83584A}" type="datetimeFigureOut">
              <a:rPr lang="en-IN" smtClean="0"/>
              <a:t>15-08-2023</a:t>
            </a:fld>
            <a:endParaRPr lang="en-IN"/>
          </a:p>
        </p:txBody>
      </p:sp>
      <p:sp>
        <p:nvSpPr>
          <p:cNvPr id="6" name="Footer Placeholder 5">
            <a:extLst>
              <a:ext uri="{FF2B5EF4-FFF2-40B4-BE49-F238E27FC236}">
                <a16:creationId xmlns:a16="http://schemas.microsoft.com/office/drawing/2014/main" id="{1912D8CF-8FF5-E1BD-6858-40BFE043E6B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ED75335E-7A41-8E8B-3D9D-B63D1B874497}"/>
              </a:ext>
            </a:extLst>
          </p:cNvPr>
          <p:cNvSpPr>
            <a:spLocks noGrp="1"/>
          </p:cNvSpPr>
          <p:nvPr>
            <p:ph type="sldNum" sz="quarter" idx="12"/>
          </p:nvPr>
        </p:nvSpPr>
        <p:spPr/>
        <p:txBody>
          <a:bodyPr/>
          <a:lstStyle/>
          <a:p>
            <a:fld id="{BDDDBE5B-5C94-4DD2-9344-DD06B1DD4DD2}" type="slidenum">
              <a:rPr lang="en-IN" smtClean="0"/>
              <a:t>‹#›</a:t>
            </a:fld>
            <a:endParaRPr lang="en-IN"/>
          </a:p>
        </p:txBody>
      </p:sp>
    </p:spTree>
    <p:extLst>
      <p:ext uri="{BB962C8B-B14F-4D97-AF65-F5344CB8AC3E}">
        <p14:creationId xmlns:p14="http://schemas.microsoft.com/office/powerpoint/2010/main" val="23161806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F77A68-C422-422C-54CE-F5D8BEF91637}"/>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B78120FC-B798-FB6B-1F13-E5C96F38F70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2CEDCDC-DB02-D33E-D2BF-377B9C2F189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2D8FD8C0-0197-02B2-B118-BCF9E64E6F6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D0B925E-3966-8F7B-75C4-6D55B8515D2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94ACBCAD-1837-46B0-25E9-09F3B60C257D}"/>
              </a:ext>
            </a:extLst>
          </p:cNvPr>
          <p:cNvSpPr>
            <a:spLocks noGrp="1"/>
          </p:cNvSpPr>
          <p:nvPr>
            <p:ph type="dt" sz="half" idx="10"/>
          </p:nvPr>
        </p:nvSpPr>
        <p:spPr/>
        <p:txBody>
          <a:bodyPr/>
          <a:lstStyle/>
          <a:p>
            <a:fld id="{67C7099B-6E81-4763-9FC4-EA6B5F83584A}" type="datetimeFigureOut">
              <a:rPr lang="en-IN" smtClean="0"/>
              <a:t>15-08-2023</a:t>
            </a:fld>
            <a:endParaRPr lang="en-IN"/>
          </a:p>
        </p:txBody>
      </p:sp>
      <p:sp>
        <p:nvSpPr>
          <p:cNvPr id="8" name="Footer Placeholder 7">
            <a:extLst>
              <a:ext uri="{FF2B5EF4-FFF2-40B4-BE49-F238E27FC236}">
                <a16:creationId xmlns:a16="http://schemas.microsoft.com/office/drawing/2014/main" id="{77FEBA4F-B2E9-7A49-66BF-5221189B6B90}"/>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9930E029-05D5-F50D-1AFA-481BC15DF57A}"/>
              </a:ext>
            </a:extLst>
          </p:cNvPr>
          <p:cNvSpPr>
            <a:spLocks noGrp="1"/>
          </p:cNvSpPr>
          <p:nvPr>
            <p:ph type="sldNum" sz="quarter" idx="12"/>
          </p:nvPr>
        </p:nvSpPr>
        <p:spPr/>
        <p:txBody>
          <a:bodyPr/>
          <a:lstStyle/>
          <a:p>
            <a:fld id="{BDDDBE5B-5C94-4DD2-9344-DD06B1DD4DD2}" type="slidenum">
              <a:rPr lang="en-IN" smtClean="0"/>
              <a:t>‹#›</a:t>
            </a:fld>
            <a:endParaRPr lang="en-IN"/>
          </a:p>
        </p:txBody>
      </p:sp>
    </p:spTree>
    <p:extLst>
      <p:ext uri="{BB962C8B-B14F-4D97-AF65-F5344CB8AC3E}">
        <p14:creationId xmlns:p14="http://schemas.microsoft.com/office/powerpoint/2010/main" val="38279222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5EA1BE-4D6C-DD03-AF2B-D59D019065A8}"/>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0521968E-65E4-871E-21CE-B9D39AF42204}"/>
              </a:ext>
            </a:extLst>
          </p:cNvPr>
          <p:cNvSpPr>
            <a:spLocks noGrp="1"/>
          </p:cNvSpPr>
          <p:nvPr>
            <p:ph type="dt" sz="half" idx="10"/>
          </p:nvPr>
        </p:nvSpPr>
        <p:spPr/>
        <p:txBody>
          <a:bodyPr/>
          <a:lstStyle/>
          <a:p>
            <a:fld id="{67C7099B-6E81-4763-9FC4-EA6B5F83584A}" type="datetimeFigureOut">
              <a:rPr lang="en-IN" smtClean="0"/>
              <a:t>15-08-2023</a:t>
            </a:fld>
            <a:endParaRPr lang="en-IN"/>
          </a:p>
        </p:txBody>
      </p:sp>
      <p:sp>
        <p:nvSpPr>
          <p:cNvPr id="4" name="Footer Placeholder 3">
            <a:extLst>
              <a:ext uri="{FF2B5EF4-FFF2-40B4-BE49-F238E27FC236}">
                <a16:creationId xmlns:a16="http://schemas.microsoft.com/office/drawing/2014/main" id="{002740E0-E828-7398-8C53-99AF4ECB18C4}"/>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F4D2BB53-C5B0-C08A-86E9-9F223A75CFDB}"/>
              </a:ext>
            </a:extLst>
          </p:cNvPr>
          <p:cNvSpPr>
            <a:spLocks noGrp="1"/>
          </p:cNvSpPr>
          <p:nvPr>
            <p:ph type="sldNum" sz="quarter" idx="12"/>
          </p:nvPr>
        </p:nvSpPr>
        <p:spPr/>
        <p:txBody>
          <a:bodyPr/>
          <a:lstStyle/>
          <a:p>
            <a:fld id="{BDDDBE5B-5C94-4DD2-9344-DD06B1DD4DD2}" type="slidenum">
              <a:rPr lang="en-IN" smtClean="0"/>
              <a:t>‹#›</a:t>
            </a:fld>
            <a:endParaRPr lang="en-IN"/>
          </a:p>
        </p:txBody>
      </p:sp>
    </p:spTree>
    <p:extLst>
      <p:ext uri="{BB962C8B-B14F-4D97-AF65-F5344CB8AC3E}">
        <p14:creationId xmlns:p14="http://schemas.microsoft.com/office/powerpoint/2010/main" val="37803665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CB8A533-F01A-FAD4-8766-99F23EBFA156}"/>
              </a:ext>
            </a:extLst>
          </p:cNvPr>
          <p:cNvSpPr>
            <a:spLocks noGrp="1"/>
          </p:cNvSpPr>
          <p:nvPr>
            <p:ph type="dt" sz="half" idx="10"/>
          </p:nvPr>
        </p:nvSpPr>
        <p:spPr/>
        <p:txBody>
          <a:bodyPr/>
          <a:lstStyle/>
          <a:p>
            <a:fld id="{67C7099B-6E81-4763-9FC4-EA6B5F83584A}" type="datetimeFigureOut">
              <a:rPr lang="en-IN" smtClean="0"/>
              <a:t>15-08-2023</a:t>
            </a:fld>
            <a:endParaRPr lang="en-IN"/>
          </a:p>
        </p:txBody>
      </p:sp>
      <p:sp>
        <p:nvSpPr>
          <p:cNvPr id="3" name="Footer Placeholder 2">
            <a:extLst>
              <a:ext uri="{FF2B5EF4-FFF2-40B4-BE49-F238E27FC236}">
                <a16:creationId xmlns:a16="http://schemas.microsoft.com/office/drawing/2014/main" id="{F07440DA-BB0C-965C-2D58-D560E4193758}"/>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587A74DE-F8C5-65BA-3599-B2E56AB0EDEA}"/>
              </a:ext>
            </a:extLst>
          </p:cNvPr>
          <p:cNvSpPr>
            <a:spLocks noGrp="1"/>
          </p:cNvSpPr>
          <p:nvPr>
            <p:ph type="sldNum" sz="quarter" idx="12"/>
          </p:nvPr>
        </p:nvSpPr>
        <p:spPr/>
        <p:txBody>
          <a:bodyPr/>
          <a:lstStyle/>
          <a:p>
            <a:fld id="{BDDDBE5B-5C94-4DD2-9344-DD06B1DD4DD2}" type="slidenum">
              <a:rPr lang="en-IN" smtClean="0"/>
              <a:t>‹#›</a:t>
            </a:fld>
            <a:endParaRPr lang="en-IN"/>
          </a:p>
        </p:txBody>
      </p:sp>
    </p:spTree>
    <p:extLst>
      <p:ext uri="{BB962C8B-B14F-4D97-AF65-F5344CB8AC3E}">
        <p14:creationId xmlns:p14="http://schemas.microsoft.com/office/powerpoint/2010/main" val="24585141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8852C-F999-CD72-DA30-76E146D0650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F4D3A6D2-8BCC-C544-50D9-76A2E9B6575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6DCCCA6D-162F-A4CC-478A-9C4435FABBC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67D7DC0-B8EC-5119-6DAE-78A035BC43E7}"/>
              </a:ext>
            </a:extLst>
          </p:cNvPr>
          <p:cNvSpPr>
            <a:spLocks noGrp="1"/>
          </p:cNvSpPr>
          <p:nvPr>
            <p:ph type="dt" sz="half" idx="10"/>
          </p:nvPr>
        </p:nvSpPr>
        <p:spPr/>
        <p:txBody>
          <a:bodyPr/>
          <a:lstStyle/>
          <a:p>
            <a:fld id="{67C7099B-6E81-4763-9FC4-EA6B5F83584A}" type="datetimeFigureOut">
              <a:rPr lang="en-IN" smtClean="0"/>
              <a:t>15-08-2023</a:t>
            </a:fld>
            <a:endParaRPr lang="en-IN"/>
          </a:p>
        </p:txBody>
      </p:sp>
      <p:sp>
        <p:nvSpPr>
          <p:cNvPr id="6" name="Footer Placeholder 5">
            <a:extLst>
              <a:ext uri="{FF2B5EF4-FFF2-40B4-BE49-F238E27FC236}">
                <a16:creationId xmlns:a16="http://schemas.microsoft.com/office/drawing/2014/main" id="{954DAB73-1261-E113-68FB-EE20479EE4A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4822ECA-D7D4-BCA8-8D6C-61FD8F38372B}"/>
              </a:ext>
            </a:extLst>
          </p:cNvPr>
          <p:cNvSpPr>
            <a:spLocks noGrp="1"/>
          </p:cNvSpPr>
          <p:nvPr>
            <p:ph type="sldNum" sz="quarter" idx="12"/>
          </p:nvPr>
        </p:nvSpPr>
        <p:spPr/>
        <p:txBody>
          <a:bodyPr/>
          <a:lstStyle/>
          <a:p>
            <a:fld id="{BDDDBE5B-5C94-4DD2-9344-DD06B1DD4DD2}" type="slidenum">
              <a:rPr lang="en-IN" smtClean="0"/>
              <a:t>‹#›</a:t>
            </a:fld>
            <a:endParaRPr lang="en-IN"/>
          </a:p>
        </p:txBody>
      </p:sp>
    </p:spTree>
    <p:extLst>
      <p:ext uri="{BB962C8B-B14F-4D97-AF65-F5344CB8AC3E}">
        <p14:creationId xmlns:p14="http://schemas.microsoft.com/office/powerpoint/2010/main" val="23822897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BA3CE9-616E-E1A2-6B84-32F037638B3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C97B2FA8-9444-BC26-66B5-66BF28B945D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7CFC025C-35E9-E5C4-83A8-7769BD9CB14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3A1DD0D-EF1D-3332-9219-71279648E7AA}"/>
              </a:ext>
            </a:extLst>
          </p:cNvPr>
          <p:cNvSpPr>
            <a:spLocks noGrp="1"/>
          </p:cNvSpPr>
          <p:nvPr>
            <p:ph type="dt" sz="half" idx="10"/>
          </p:nvPr>
        </p:nvSpPr>
        <p:spPr/>
        <p:txBody>
          <a:bodyPr/>
          <a:lstStyle/>
          <a:p>
            <a:fld id="{67C7099B-6E81-4763-9FC4-EA6B5F83584A}" type="datetimeFigureOut">
              <a:rPr lang="en-IN" smtClean="0"/>
              <a:t>15-08-2023</a:t>
            </a:fld>
            <a:endParaRPr lang="en-IN"/>
          </a:p>
        </p:txBody>
      </p:sp>
      <p:sp>
        <p:nvSpPr>
          <p:cNvPr id="6" name="Footer Placeholder 5">
            <a:extLst>
              <a:ext uri="{FF2B5EF4-FFF2-40B4-BE49-F238E27FC236}">
                <a16:creationId xmlns:a16="http://schemas.microsoft.com/office/drawing/2014/main" id="{6B696AB4-CD3F-B7A1-A642-712EE65BAC5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52B8BDD-E167-1DC5-3DB7-5606808E22A0}"/>
              </a:ext>
            </a:extLst>
          </p:cNvPr>
          <p:cNvSpPr>
            <a:spLocks noGrp="1"/>
          </p:cNvSpPr>
          <p:nvPr>
            <p:ph type="sldNum" sz="quarter" idx="12"/>
          </p:nvPr>
        </p:nvSpPr>
        <p:spPr/>
        <p:txBody>
          <a:bodyPr/>
          <a:lstStyle/>
          <a:p>
            <a:fld id="{BDDDBE5B-5C94-4DD2-9344-DD06B1DD4DD2}" type="slidenum">
              <a:rPr lang="en-IN" smtClean="0"/>
              <a:t>‹#›</a:t>
            </a:fld>
            <a:endParaRPr lang="en-IN"/>
          </a:p>
        </p:txBody>
      </p:sp>
    </p:spTree>
    <p:extLst>
      <p:ext uri="{BB962C8B-B14F-4D97-AF65-F5344CB8AC3E}">
        <p14:creationId xmlns:p14="http://schemas.microsoft.com/office/powerpoint/2010/main" val="12657698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A76A43A-CA5F-A536-BB6D-182E55AD8A9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3DCE3EE8-8B9F-D8A0-1E66-5E22FB57AF2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CBA44E3-66F2-E233-6CF0-89E3C3C8A01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7C7099B-6E81-4763-9FC4-EA6B5F83584A}" type="datetimeFigureOut">
              <a:rPr lang="en-IN" smtClean="0"/>
              <a:t>15-08-2023</a:t>
            </a:fld>
            <a:endParaRPr lang="en-IN"/>
          </a:p>
        </p:txBody>
      </p:sp>
      <p:sp>
        <p:nvSpPr>
          <p:cNvPr id="5" name="Footer Placeholder 4">
            <a:extLst>
              <a:ext uri="{FF2B5EF4-FFF2-40B4-BE49-F238E27FC236}">
                <a16:creationId xmlns:a16="http://schemas.microsoft.com/office/drawing/2014/main" id="{B5E59D63-E298-6A32-8116-7860ADC22B3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32AC6D05-91F0-B90A-BDCB-EC9CC63A692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DDDBE5B-5C94-4DD2-9344-DD06B1DD4DD2}" type="slidenum">
              <a:rPr lang="en-IN" smtClean="0"/>
              <a:t>‹#›</a:t>
            </a:fld>
            <a:endParaRPr lang="en-IN"/>
          </a:p>
        </p:txBody>
      </p:sp>
    </p:spTree>
    <p:extLst>
      <p:ext uri="{BB962C8B-B14F-4D97-AF65-F5344CB8AC3E}">
        <p14:creationId xmlns:p14="http://schemas.microsoft.com/office/powerpoint/2010/main" val="39704371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981200" y="1593273"/>
            <a:ext cx="8659091" cy="2862322"/>
          </a:xfrm>
          <a:prstGeom prst="rect">
            <a:avLst/>
          </a:prstGeom>
          <a:noFill/>
        </p:spPr>
        <p:txBody>
          <a:bodyPr wrap="square" rtlCol="0">
            <a:spAutoFit/>
          </a:bodyPr>
          <a:lstStyle/>
          <a:p>
            <a:pPr algn="ctr"/>
            <a:r>
              <a:rPr lang="en-US" sz="6000" b="1">
                <a:solidFill>
                  <a:srgbClr val="FF0000"/>
                </a:solidFill>
                <a:latin typeface="Times New Roman" panose="02020603050405020304" pitchFamily="18" charset="0"/>
                <a:cs typeface="Times New Roman" panose="02020603050405020304" pitchFamily="18" charset="0"/>
              </a:rPr>
              <a:t>MAC Protocols</a:t>
            </a:r>
          </a:p>
          <a:p>
            <a:pPr algn="ctr"/>
            <a:endParaRPr lang="en-US" sz="6000" b="1">
              <a:solidFill>
                <a:srgbClr val="FF0000"/>
              </a:solidFill>
              <a:latin typeface="Times New Roman" panose="02020603050405020304" pitchFamily="18" charset="0"/>
              <a:cs typeface="Times New Roman" panose="02020603050405020304" pitchFamily="18" charset="0"/>
            </a:endParaRPr>
          </a:p>
          <a:p>
            <a:pPr algn="ctr"/>
            <a:r>
              <a:rPr lang="en-US" sz="6000" b="1">
                <a:latin typeface="Times New Roman" panose="02020603050405020304" pitchFamily="18" charset="0"/>
                <a:cs typeface="Times New Roman" panose="02020603050405020304" pitchFamily="18" charset="0"/>
              </a:rPr>
              <a:t>Dr. R. Prashanth</a:t>
            </a:r>
            <a:endParaRPr lang="en-IN" sz="6000" b="1">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436324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Aloha Protocols">
            <a:extLst>
              <a:ext uri="{FF2B5EF4-FFF2-40B4-BE49-F238E27FC236}">
                <a16:creationId xmlns:a16="http://schemas.microsoft.com/office/drawing/2014/main" id="{81A4EF99-EAA3-594A-F99A-11C3DDEC86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87216" y="1158990"/>
            <a:ext cx="8269357" cy="5147253"/>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BA99795B-6F0F-67AD-CFFE-63698F26C1A6}"/>
              </a:ext>
            </a:extLst>
          </p:cNvPr>
          <p:cNvSpPr txBox="1"/>
          <p:nvPr/>
        </p:nvSpPr>
        <p:spPr>
          <a:xfrm>
            <a:off x="765314" y="393678"/>
            <a:ext cx="4780722" cy="369332"/>
          </a:xfrm>
          <a:prstGeom prst="rect">
            <a:avLst/>
          </a:prstGeom>
          <a:noFill/>
        </p:spPr>
        <p:txBody>
          <a:bodyPr wrap="square" rtlCol="0">
            <a:spAutoFit/>
          </a:bodyPr>
          <a:lstStyle/>
          <a:p>
            <a:r>
              <a:rPr lang="en-IN"/>
              <a:t>Pure Aloha Vulnerable time</a:t>
            </a:r>
          </a:p>
        </p:txBody>
      </p:sp>
    </p:spTree>
    <p:extLst>
      <p:ext uri="{BB962C8B-B14F-4D97-AF65-F5344CB8AC3E}">
        <p14:creationId xmlns:p14="http://schemas.microsoft.com/office/powerpoint/2010/main" val="32339466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E56E233-758D-2A7B-E301-5F739F4DB8EC}"/>
              </a:ext>
            </a:extLst>
          </p:cNvPr>
          <p:cNvPicPr>
            <a:picLocks noChangeAspect="1"/>
          </p:cNvPicPr>
          <p:nvPr/>
        </p:nvPicPr>
        <p:blipFill rotWithShape="1">
          <a:blip r:embed="rId2"/>
          <a:srcRect l="7174" t="22319" r="36658" b="39710"/>
          <a:stretch/>
        </p:blipFill>
        <p:spPr>
          <a:xfrm>
            <a:off x="1510746" y="1252331"/>
            <a:ext cx="9839741" cy="3741672"/>
          </a:xfrm>
          <a:prstGeom prst="rect">
            <a:avLst/>
          </a:prstGeom>
        </p:spPr>
      </p:pic>
    </p:spTree>
    <p:extLst>
      <p:ext uri="{BB962C8B-B14F-4D97-AF65-F5344CB8AC3E}">
        <p14:creationId xmlns:p14="http://schemas.microsoft.com/office/powerpoint/2010/main" val="19463460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D1F20B8-45DA-174E-69DA-C1EF90C2F470}"/>
              </a:ext>
            </a:extLst>
          </p:cNvPr>
          <p:cNvPicPr>
            <a:picLocks noChangeAspect="1"/>
          </p:cNvPicPr>
          <p:nvPr/>
        </p:nvPicPr>
        <p:blipFill rotWithShape="1">
          <a:blip r:embed="rId2"/>
          <a:srcRect l="8153" t="21304" r="37065" b="36667"/>
          <a:stretch/>
        </p:blipFill>
        <p:spPr>
          <a:xfrm>
            <a:off x="1350065" y="1152939"/>
            <a:ext cx="9491869" cy="4096194"/>
          </a:xfrm>
          <a:prstGeom prst="rect">
            <a:avLst/>
          </a:prstGeom>
        </p:spPr>
      </p:pic>
    </p:spTree>
    <p:extLst>
      <p:ext uri="{BB962C8B-B14F-4D97-AF65-F5344CB8AC3E}">
        <p14:creationId xmlns:p14="http://schemas.microsoft.com/office/powerpoint/2010/main" val="33086051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Slotted Aloha - YouTube">
            <a:extLst>
              <a:ext uri="{FF2B5EF4-FFF2-40B4-BE49-F238E27FC236}">
                <a16:creationId xmlns:a16="http://schemas.microsoft.com/office/drawing/2014/main" id="{E65C6442-FAC4-4696-47B0-CEA5BA9B2B4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500" r="6332" b="18840"/>
          <a:stretch/>
        </p:blipFill>
        <p:spPr bwMode="auto">
          <a:xfrm>
            <a:off x="934278" y="715617"/>
            <a:ext cx="10505661" cy="5565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16333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Aloha Protocols">
            <a:extLst>
              <a:ext uri="{FF2B5EF4-FFF2-40B4-BE49-F238E27FC236}">
                <a16:creationId xmlns:a16="http://schemas.microsoft.com/office/drawing/2014/main" id="{6807FE5D-DA10-8E1F-0F4F-E61EFE10939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92834" y="1236914"/>
            <a:ext cx="6761714" cy="379083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D1C2CB2F-EB5F-DFA4-FC63-A873DAEE250A}"/>
              </a:ext>
            </a:extLst>
          </p:cNvPr>
          <p:cNvSpPr txBox="1"/>
          <p:nvPr/>
        </p:nvSpPr>
        <p:spPr>
          <a:xfrm>
            <a:off x="765314" y="393678"/>
            <a:ext cx="4780722" cy="369332"/>
          </a:xfrm>
          <a:prstGeom prst="rect">
            <a:avLst/>
          </a:prstGeom>
          <a:noFill/>
        </p:spPr>
        <p:txBody>
          <a:bodyPr wrap="square" rtlCol="0">
            <a:spAutoFit/>
          </a:bodyPr>
          <a:lstStyle/>
          <a:p>
            <a:r>
              <a:rPr lang="en-IN"/>
              <a:t>Slotted Aloha Vulnerable time</a:t>
            </a:r>
          </a:p>
        </p:txBody>
      </p:sp>
    </p:spTree>
    <p:extLst>
      <p:ext uri="{BB962C8B-B14F-4D97-AF65-F5344CB8AC3E}">
        <p14:creationId xmlns:p14="http://schemas.microsoft.com/office/powerpoint/2010/main" val="7986138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DE52683-16FC-57E4-FC53-D32733D2DA06}"/>
              </a:ext>
            </a:extLst>
          </p:cNvPr>
          <p:cNvPicPr>
            <a:picLocks noChangeAspect="1"/>
          </p:cNvPicPr>
          <p:nvPr/>
        </p:nvPicPr>
        <p:blipFill rotWithShape="1">
          <a:blip r:embed="rId2"/>
          <a:srcRect l="7012" t="21015" r="37554" b="24927"/>
          <a:stretch/>
        </p:blipFill>
        <p:spPr>
          <a:xfrm>
            <a:off x="1474303" y="893863"/>
            <a:ext cx="9243393" cy="5070273"/>
          </a:xfrm>
          <a:prstGeom prst="rect">
            <a:avLst/>
          </a:prstGeom>
        </p:spPr>
      </p:pic>
    </p:spTree>
    <p:extLst>
      <p:ext uri="{BB962C8B-B14F-4D97-AF65-F5344CB8AC3E}">
        <p14:creationId xmlns:p14="http://schemas.microsoft.com/office/powerpoint/2010/main" val="30541570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59306BA-7C5E-60A0-944B-96C4DF7B6B68}"/>
              </a:ext>
            </a:extLst>
          </p:cNvPr>
          <p:cNvPicPr>
            <a:picLocks noChangeAspect="1"/>
          </p:cNvPicPr>
          <p:nvPr/>
        </p:nvPicPr>
        <p:blipFill rotWithShape="1">
          <a:blip r:embed="rId2"/>
          <a:srcRect t="51739" r="788" b="6232"/>
          <a:stretch/>
        </p:blipFill>
        <p:spPr>
          <a:xfrm>
            <a:off x="48039" y="1739349"/>
            <a:ext cx="12095922" cy="2882347"/>
          </a:xfrm>
          <a:prstGeom prst="rect">
            <a:avLst/>
          </a:prstGeom>
        </p:spPr>
      </p:pic>
    </p:spTree>
    <p:extLst>
      <p:ext uri="{BB962C8B-B14F-4D97-AF65-F5344CB8AC3E}">
        <p14:creationId xmlns:p14="http://schemas.microsoft.com/office/powerpoint/2010/main" val="40553907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4603275-83DA-2D62-F363-00B234B661E8}"/>
              </a:ext>
            </a:extLst>
          </p:cNvPr>
          <p:cNvPicPr>
            <a:picLocks noChangeAspect="1"/>
          </p:cNvPicPr>
          <p:nvPr/>
        </p:nvPicPr>
        <p:blipFill rotWithShape="1">
          <a:blip r:embed="rId2"/>
          <a:srcRect l="7256" t="22319" r="39021" b="26087"/>
          <a:stretch/>
        </p:blipFill>
        <p:spPr>
          <a:xfrm>
            <a:off x="1182756" y="616226"/>
            <a:ext cx="9621079" cy="5197427"/>
          </a:xfrm>
          <a:prstGeom prst="rect">
            <a:avLst/>
          </a:prstGeom>
        </p:spPr>
      </p:pic>
    </p:spTree>
    <p:extLst>
      <p:ext uri="{BB962C8B-B14F-4D97-AF65-F5344CB8AC3E}">
        <p14:creationId xmlns:p14="http://schemas.microsoft.com/office/powerpoint/2010/main" val="21325571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2909D79-A82B-8CD9-C7A8-51C87B45360B}"/>
              </a:ext>
            </a:extLst>
          </p:cNvPr>
          <p:cNvPicPr>
            <a:picLocks noChangeAspect="1"/>
          </p:cNvPicPr>
          <p:nvPr/>
        </p:nvPicPr>
        <p:blipFill rotWithShape="1">
          <a:blip r:embed="rId2"/>
          <a:srcRect l="7337" t="21304" r="36168" b="37391"/>
          <a:stretch/>
        </p:blipFill>
        <p:spPr>
          <a:xfrm>
            <a:off x="1707874" y="1123120"/>
            <a:ext cx="8776252" cy="3609281"/>
          </a:xfrm>
          <a:prstGeom prst="rect">
            <a:avLst/>
          </a:prstGeom>
        </p:spPr>
      </p:pic>
    </p:spTree>
    <p:extLst>
      <p:ext uri="{BB962C8B-B14F-4D97-AF65-F5344CB8AC3E}">
        <p14:creationId xmlns:p14="http://schemas.microsoft.com/office/powerpoint/2010/main" val="30989305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Carrier Sense Multiple Access Protocol">
            <a:extLst>
              <a:ext uri="{FF2B5EF4-FFF2-40B4-BE49-F238E27FC236}">
                <a16:creationId xmlns:a16="http://schemas.microsoft.com/office/drawing/2014/main" id="{AA2F94BE-24E5-F0DD-E960-3183CC225DC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66054"/>
          <a:stretch/>
        </p:blipFill>
        <p:spPr bwMode="auto">
          <a:xfrm>
            <a:off x="2055329" y="2117345"/>
            <a:ext cx="7651568" cy="26233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54803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6C08821-72B2-C136-A9AE-38AA1B86E720}"/>
              </a:ext>
            </a:extLst>
          </p:cNvPr>
          <p:cNvPicPr>
            <a:picLocks noChangeAspect="1"/>
          </p:cNvPicPr>
          <p:nvPr/>
        </p:nvPicPr>
        <p:blipFill rotWithShape="1">
          <a:blip r:embed="rId2"/>
          <a:srcRect l="7255" t="22609" r="36739" b="35072"/>
          <a:stretch/>
        </p:blipFill>
        <p:spPr>
          <a:xfrm>
            <a:off x="696891" y="931224"/>
            <a:ext cx="10565295" cy="4490635"/>
          </a:xfrm>
          <a:prstGeom prst="rect">
            <a:avLst/>
          </a:prstGeom>
        </p:spPr>
      </p:pic>
    </p:spTree>
    <p:extLst>
      <p:ext uri="{BB962C8B-B14F-4D97-AF65-F5344CB8AC3E}">
        <p14:creationId xmlns:p14="http://schemas.microsoft.com/office/powerpoint/2010/main" val="39674112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0CD390B-EEAF-EEDC-1E1C-CA6E1CCB8CB7}"/>
              </a:ext>
            </a:extLst>
          </p:cNvPr>
          <p:cNvPicPr>
            <a:picLocks noChangeAspect="1"/>
          </p:cNvPicPr>
          <p:nvPr/>
        </p:nvPicPr>
        <p:blipFill rotWithShape="1">
          <a:blip r:embed="rId2"/>
          <a:srcRect l="8153" t="22174" r="37760" b="29457"/>
          <a:stretch/>
        </p:blipFill>
        <p:spPr>
          <a:xfrm>
            <a:off x="1083364" y="974869"/>
            <a:ext cx="9521688" cy="4789827"/>
          </a:xfrm>
          <a:prstGeom prst="rect">
            <a:avLst/>
          </a:prstGeom>
        </p:spPr>
      </p:pic>
    </p:spTree>
    <p:extLst>
      <p:ext uri="{BB962C8B-B14F-4D97-AF65-F5344CB8AC3E}">
        <p14:creationId xmlns:p14="http://schemas.microsoft.com/office/powerpoint/2010/main" val="23417090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Carrier Sense Multiple Access Protocol">
            <a:extLst>
              <a:ext uri="{FF2B5EF4-FFF2-40B4-BE49-F238E27FC236}">
                <a16:creationId xmlns:a16="http://schemas.microsoft.com/office/drawing/2014/main" id="{C50242E8-840D-5684-21FD-7A89EAD4FDF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3947" b="34152"/>
          <a:stretch/>
        </p:blipFill>
        <p:spPr bwMode="auto">
          <a:xfrm>
            <a:off x="805445" y="1649895"/>
            <a:ext cx="10581110" cy="34091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6023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5315DFB-B993-26D7-2E15-D6E37AF37EE7}"/>
              </a:ext>
            </a:extLst>
          </p:cNvPr>
          <p:cNvPicPr>
            <a:picLocks noChangeAspect="1"/>
          </p:cNvPicPr>
          <p:nvPr/>
        </p:nvPicPr>
        <p:blipFill rotWithShape="1">
          <a:blip r:embed="rId2"/>
          <a:srcRect l="8233" t="22174" r="36984" b="33333"/>
          <a:stretch/>
        </p:blipFill>
        <p:spPr>
          <a:xfrm>
            <a:off x="1351723" y="1152939"/>
            <a:ext cx="9541564" cy="4359020"/>
          </a:xfrm>
          <a:prstGeom prst="rect">
            <a:avLst/>
          </a:prstGeom>
        </p:spPr>
      </p:pic>
    </p:spTree>
    <p:extLst>
      <p:ext uri="{BB962C8B-B14F-4D97-AF65-F5344CB8AC3E}">
        <p14:creationId xmlns:p14="http://schemas.microsoft.com/office/powerpoint/2010/main" val="7963997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Carrier Sense Multiple Access Protocol">
            <a:extLst>
              <a:ext uri="{FF2B5EF4-FFF2-40B4-BE49-F238E27FC236}">
                <a16:creationId xmlns:a16="http://schemas.microsoft.com/office/drawing/2014/main" id="{229B6173-A1D2-923D-E39B-A2005EFDFD8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 t="67213" r="-812" b="-812"/>
          <a:stretch/>
        </p:blipFill>
        <p:spPr bwMode="auto">
          <a:xfrm>
            <a:off x="1300543" y="1769165"/>
            <a:ext cx="8885824" cy="29910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15708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5A1D7D9-005C-D5F9-39DF-39927AD4D70B}"/>
              </a:ext>
            </a:extLst>
          </p:cNvPr>
          <p:cNvPicPr>
            <a:picLocks noChangeAspect="1"/>
          </p:cNvPicPr>
          <p:nvPr/>
        </p:nvPicPr>
        <p:blipFill rotWithShape="1">
          <a:blip r:embed="rId2"/>
          <a:srcRect l="8478" t="22029" r="37311" b="33479"/>
          <a:stretch/>
        </p:blipFill>
        <p:spPr>
          <a:xfrm>
            <a:off x="1630018" y="1508737"/>
            <a:ext cx="8319052" cy="3840525"/>
          </a:xfrm>
          <a:prstGeom prst="rect">
            <a:avLst/>
          </a:prstGeom>
        </p:spPr>
      </p:pic>
    </p:spTree>
    <p:extLst>
      <p:ext uri="{BB962C8B-B14F-4D97-AF65-F5344CB8AC3E}">
        <p14:creationId xmlns:p14="http://schemas.microsoft.com/office/powerpoint/2010/main" val="3220147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6553E9B-A40D-6A4E-3DA8-895029CAC1EF}"/>
              </a:ext>
            </a:extLst>
          </p:cNvPr>
          <p:cNvPicPr>
            <a:picLocks noChangeAspect="1"/>
          </p:cNvPicPr>
          <p:nvPr/>
        </p:nvPicPr>
        <p:blipFill rotWithShape="1">
          <a:blip r:embed="rId2"/>
          <a:srcRect l="15081" t="24638" r="42691" b="28260"/>
          <a:stretch/>
        </p:blipFill>
        <p:spPr>
          <a:xfrm>
            <a:off x="1546143" y="526773"/>
            <a:ext cx="8939640" cy="5608848"/>
          </a:xfrm>
          <a:prstGeom prst="rect">
            <a:avLst/>
          </a:prstGeom>
        </p:spPr>
      </p:pic>
    </p:spTree>
    <p:extLst>
      <p:ext uri="{BB962C8B-B14F-4D97-AF65-F5344CB8AC3E}">
        <p14:creationId xmlns:p14="http://schemas.microsoft.com/office/powerpoint/2010/main" val="39602557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73438" y="363915"/>
            <a:ext cx="10864311" cy="5940088"/>
          </a:xfrm>
          <a:prstGeom prst="rect">
            <a:avLst/>
          </a:prstGeom>
          <a:noFill/>
        </p:spPr>
        <p:txBody>
          <a:bodyPr wrap="square" rtlCol="0">
            <a:spAutoFit/>
          </a:bodyPr>
          <a:lstStyle/>
          <a:p>
            <a:pPr marL="285750" indent="-285750" algn="just">
              <a:buFont typeface="Arial" panose="020B0604020202020204" pitchFamily="34" charset="0"/>
              <a:buChar char="•"/>
            </a:pPr>
            <a:r>
              <a:rPr lang="en-US" sz="2000">
                <a:latin typeface="Times New Roman" panose="02020603050405020304" pitchFamily="18" charset="0"/>
                <a:cs typeface="Times New Roman" panose="02020603050405020304" pitchFamily="18" charset="0"/>
              </a:rPr>
              <a:t>CSMA/CD (Carrier Sense Multiple Access/ Collision Detection) is a media access control method that was widely used in Early Ethernet technology/LANs when there used to be shared Bus Topology and each node ( Computers) were connected By Coaxial Cables.</a:t>
            </a:r>
          </a:p>
          <a:p>
            <a:pPr marL="285750" indent="-285750" algn="just">
              <a:buFont typeface="Arial" panose="020B0604020202020204" pitchFamily="34" charset="0"/>
              <a:buChar char="•"/>
            </a:pPr>
            <a:endParaRPr lang="en-US" sz="2000">
              <a:latin typeface="Times New Roman" panose="02020603050405020304" pitchFamily="18" charset="0"/>
              <a:cs typeface="Times New Roman" panose="02020603050405020304" pitchFamily="18" charset="0"/>
            </a:endParaRPr>
          </a:p>
          <a:p>
            <a:pPr algn="just"/>
            <a:r>
              <a:rPr lang="en-US" sz="2000" b="1">
                <a:solidFill>
                  <a:srgbClr val="FF0000"/>
                </a:solidFill>
                <a:latin typeface="Times New Roman" panose="02020603050405020304" pitchFamily="18" charset="0"/>
                <a:cs typeface="Times New Roman" panose="02020603050405020304" pitchFamily="18" charset="0"/>
              </a:rPr>
              <a:t>Working procedure</a:t>
            </a:r>
          </a:p>
          <a:p>
            <a:pPr fontAlgn="base"/>
            <a:r>
              <a:rPr lang="en-US" sz="2000" b="1">
                <a:latin typeface="Times New Roman" panose="02020603050405020304" pitchFamily="18" charset="0"/>
                <a:cs typeface="Times New Roman" panose="02020603050405020304" pitchFamily="18" charset="0"/>
              </a:rPr>
              <a:t>Step 1:</a:t>
            </a:r>
            <a:r>
              <a:rPr lang="en-US" sz="2000">
                <a:latin typeface="Times New Roman" panose="02020603050405020304" pitchFamily="18" charset="0"/>
                <a:cs typeface="Times New Roman" panose="02020603050405020304" pitchFamily="18" charset="0"/>
              </a:rPr>
              <a:t> Check if the sender is ready for transmitting data packets.</a:t>
            </a:r>
          </a:p>
          <a:p>
            <a:pPr fontAlgn="base"/>
            <a:r>
              <a:rPr lang="en-US" sz="2000" b="1">
                <a:latin typeface="Times New Roman" panose="02020603050405020304" pitchFamily="18" charset="0"/>
                <a:cs typeface="Times New Roman" panose="02020603050405020304" pitchFamily="18" charset="0"/>
              </a:rPr>
              <a:t>Step 2:</a:t>
            </a:r>
            <a:r>
              <a:rPr lang="en-US" sz="2000">
                <a:latin typeface="Times New Roman" panose="02020603050405020304" pitchFamily="18" charset="0"/>
                <a:cs typeface="Times New Roman" panose="02020603050405020304" pitchFamily="18" charset="0"/>
              </a:rPr>
              <a:t> Check if the transmission link is idle. </a:t>
            </a:r>
            <a:br>
              <a:rPr lang="en-US" sz="2000">
                <a:latin typeface="Times New Roman" panose="02020603050405020304" pitchFamily="18" charset="0"/>
                <a:cs typeface="Times New Roman" panose="02020603050405020304" pitchFamily="18" charset="0"/>
              </a:rPr>
            </a:br>
            <a:r>
              <a:rPr lang="en-US" sz="2000">
                <a:latin typeface="Times New Roman" panose="02020603050405020304" pitchFamily="18" charset="0"/>
                <a:cs typeface="Times New Roman" panose="02020603050405020304" pitchFamily="18" charset="0"/>
              </a:rPr>
              <a:t>Sender has to keep on checking if the transmission link/medium is idle. For this, it continuously senses transmissions from other nodes. Sender sends dummy data on the link. If it does not receive any collision signal, this means the link is idle at the moment. If it senses that the carrier is free and there are no collisions, it sends the data. Otherwise, it refrains from sending data.</a:t>
            </a:r>
          </a:p>
          <a:p>
            <a:pPr fontAlgn="base"/>
            <a:r>
              <a:rPr lang="en-US" sz="2000" b="1">
                <a:latin typeface="Times New Roman" panose="02020603050405020304" pitchFamily="18" charset="0"/>
                <a:cs typeface="Times New Roman" panose="02020603050405020304" pitchFamily="18" charset="0"/>
              </a:rPr>
              <a:t>Step 3:</a:t>
            </a:r>
            <a:r>
              <a:rPr lang="en-US" sz="2000">
                <a:latin typeface="Times New Roman" panose="02020603050405020304" pitchFamily="18" charset="0"/>
                <a:cs typeface="Times New Roman" panose="02020603050405020304" pitchFamily="18" charset="0"/>
              </a:rPr>
              <a:t> Transmit the data &amp; check for collisions. </a:t>
            </a:r>
            <a:br>
              <a:rPr lang="en-US" sz="2000">
                <a:latin typeface="Times New Roman" panose="02020603050405020304" pitchFamily="18" charset="0"/>
                <a:cs typeface="Times New Roman" panose="02020603050405020304" pitchFamily="18" charset="0"/>
              </a:rPr>
            </a:br>
            <a:r>
              <a:rPr lang="en-US" sz="2000">
                <a:latin typeface="Times New Roman" panose="02020603050405020304" pitchFamily="18" charset="0"/>
                <a:cs typeface="Times New Roman" panose="02020603050405020304" pitchFamily="18" charset="0"/>
              </a:rPr>
              <a:t>Sender transmits its data on the link. CSMA/CD does not use an ‘acknowledgment’ system. It checks for successful and unsuccessful transmissions through collision signals. During transmission, if a collision signal is received by the node, transmission is stopped. The station then transmits a jam signal onto the link and waits for random time intervals before it resends the frame. After some random time, it again attempts to transfer the data and repeats the above process.</a:t>
            </a:r>
          </a:p>
          <a:p>
            <a:pPr fontAlgn="base"/>
            <a:r>
              <a:rPr lang="en-US" sz="2000" b="1">
                <a:latin typeface="Times New Roman" panose="02020603050405020304" pitchFamily="18" charset="0"/>
                <a:cs typeface="Times New Roman" panose="02020603050405020304" pitchFamily="18" charset="0"/>
              </a:rPr>
              <a:t>Step 4:</a:t>
            </a:r>
            <a:r>
              <a:rPr lang="en-US" sz="2000">
                <a:latin typeface="Times New Roman" panose="02020603050405020304" pitchFamily="18" charset="0"/>
                <a:cs typeface="Times New Roman" panose="02020603050405020304" pitchFamily="18" charset="0"/>
              </a:rPr>
              <a:t> If no collision was detected in propagation, the sender completes its frame transmission and resets the counters.</a:t>
            </a:r>
            <a:endParaRPr lang="en-IN" sz="28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768294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8EB1B37-AC7E-380D-F9AC-21ACFE95DE84}"/>
              </a:ext>
            </a:extLst>
          </p:cNvPr>
          <p:cNvPicPr>
            <a:picLocks noChangeAspect="1"/>
          </p:cNvPicPr>
          <p:nvPr/>
        </p:nvPicPr>
        <p:blipFill rotWithShape="1">
          <a:blip r:embed="rId2"/>
          <a:srcRect l="14185" t="25507" r="43016" b="28406"/>
          <a:stretch/>
        </p:blipFill>
        <p:spPr>
          <a:xfrm>
            <a:off x="1977886" y="1041961"/>
            <a:ext cx="7881731" cy="4774078"/>
          </a:xfrm>
          <a:prstGeom prst="rect">
            <a:avLst/>
          </a:prstGeom>
        </p:spPr>
      </p:pic>
    </p:spTree>
    <p:extLst>
      <p:ext uri="{BB962C8B-B14F-4D97-AF65-F5344CB8AC3E}">
        <p14:creationId xmlns:p14="http://schemas.microsoft.com/office/powerpoint/2010/main" val="23223431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A7F10F9-2A7A-194D-6191-0505AF6B9E8F}"/>
              </a:ext>
            </a:extLst>
          </p:cNvPr>
          <p:cNvPicPr>
            <a:picLocks noChangeAspect="1"/>
          </p:cNvPicPr>
          <p:nvPr/>
        </p:nvPicPr>
        <p:blipFill rotWithShape="1">
          <a:blip r:embed="rId2"/>
          <a:srcRect l="14429" t="25217" r="43669" b="28696"/>
          <a:stretch/>
        </p:blipFill>
        <p:spPr>
          <a:xfrm>
            <a:off x="1361661" y="563001"/>
            <a:ext cx="9264926" cy="5731997"/>
          </a:xfrm>
          <a:prstGeom prst="rect">
            <a:avLst/>
          </a:prstGeom>
        </p:spPr>
      </p:pic>
    </p:spTree>
    <p:extLst>
      <p:ext uri="{BB962C8B-B14F-4D97-AF65-F5344CB8AC3E}">
        <p14:creationId xmlns:p14="http://schemas.microsoft.com/office/powerpoint/2010/main" val="39049585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1439FDA-3ACD-904C-5726-B2D77F154B69}"/>
              </a:ext>
            </a:extLst>
          </p:cNvPr>
          <p:cNvPicPr>
            <a:picLocks noChangeAspect="1"/>
          </p:cNvPicPr>
          <p:nvPr/>
        </p:nvPicPr>
        <p:blipFill rotWithShape="1">
          <a:blip r:embed="rId2"/>
          <a:srcRect l="14430" t="25797" r="42690" b="28551"/>
          <a:stretch/>
        </p:blipFill>
        <p:spPr>
          <a:xfrm>
            <a:off x="2186609" y="1027310"/>
            <a:ext cx="8020878" cy="4803379"/>
          </a:xfrm>
          <a:prstGeom prst="rect">
            <a:avLst/>
          </a:prstGeom>
        </p:spPr>
      </p:pic>
    </p:spTree>
    <p:extLst>
      <p:ext uri="{BB962C8B-B14F-4D97-AF65-F5344CB8AC3E}">
        <p14:creationId xmlns:p14="http://schemas.microsoft.com/office/powerpoint/2010/main" val="20954134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13386D1-658D-76ED-296A-4EEA0A69D07C}"/>
              </a:ext>
            </a:extLst>
          </p:cNvPr>
          <p:cNvPicPr>
            <a:picLocks noChangeAspect="1"/>
          </p:cNvPicPr>
          <p:nvPr/>
        </p:nvPicPr>
        <p:blipFill rotWithShape="1">
          <a:blip r:embed="rId2"/>
          <a:srcRect l="7663" t="21594" r="39674" b="37101"/>
          <a:stretch/>
        </p:blipFill>
        <p:spPr>
          <a:xfrm>
            <a:off x="1630017" y="1033669"/>
            <a:ext cx="9780105" cy="4314753"/>
          </a:xfrm>
          <a:prstGeom prst="rect">
            <a:avLst/>
          </a:prstGeom>
        </p:spPr>
      </p:pic>
    </p:spTree>
    <p:extLst>
      <p:ext uri="{BB962C8B-B14F-4D97-AF65-F5344CB8AC3E}">
        <p14:creationId xmlns:p14="http://schemas.microsoft.com/office/powerpoint/2010/main" val="148647902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chematic representation of the CSMA/CD proces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59797" y="883404"/>
            <a:ext cx="8700048" cy="54399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02892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DE47A93-F74F-45A2-A623-8BFA0DCECC1E}"/>
              </a:ext>
            </a:extLst>
          </p:cNvPr>
          <p:cNvPicPr>
            <a:picLocks noChangeAspect="1"/>
          </p:cNvPicPr>
          <p:nvPr/>
        </p:nvPicPr>
        <p:blipFill rotWithShape="1">
          <a:blip r:embed="rId2"/>
          <a:srcRect l="14674" t="25507" r="43016" b="24203"/>
          <a:stretch/>
        </p:blipFill>
        <p:spPr>
          <a:xfrm>
            <a:off x="1818861" y="655982"/>
            <a:ext cx="8666922" cy="5794648"/>
          </a:xfrm>
          <a:prstGeom prst="rect">
            <a:avLst/>
          </a:prstGeom>
        </p:spPr>
      </p:pic>
    </p:spTree>
    <p:extLst>
      <p:ext uri="{BB962C8B-B14F-4D97-AF65-F5344CB8AC3E}">
        <p14:creationId xmlns:p14="http://schemas.microsoft.com/office/powerpoint/2010/main" val="105120255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8A86928-4E2F-DBDB-BAFD-1EB8D4D31E26}"/>
              </a:ext>
            </a:extLst>
          </p:cNvPr>
          <p:cNvPicPr>
            <a:picLocks noChangeAspect="1"/>
          </p:cNvPicPr>
          <p:nvPr/>
        </p:nvPicPr>
        <p:blipFill rotWithShape="1">
          <a:blip r:embed="rId2"/>
          <a:srcRect l="15490" t="25363" r="43016" b="28261"/>
          <a:stretch/>
        </p:blipFill>
        <p:spPr>
          <a:xfrm>
            <a:off x="1977888" y="596348"/>
            <a:ext cx="8637104" cy="5430007"/>
          </a:xfrm>
          <a:prstGeom prst="rect">
            <a:avLst/>
          </a:prstGeom>
        </p:spPr>
      </p:pic>
    </p:spTree>
    <p:extLst>
      <p:ext uri="{BB962C8B-B14F-4D97-AF65-F5344CB8AC3E}">
        <p14:creationId xmlns:p14="http://schemas.microsoft.com/office/powerpoint/2010/main" val="136384027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11E24E3-BBBB-C4F6-4226-52A98A0E7DCB}"/>
              </a:ext>
            </a:extLst>
          </p:cNvPr>
          <p:cNvPicPr>
            <a:picLocks noChangeAspect="1"/>
          </p:cNvPicPr>
          <p:nvPr/>
        </p:nvPicPr>
        <p:blipFill rotWithShape="1">
          <a:blip r:embed="rId2"/>
          <a:srcRect l="15244" t="25507" r="42690" b="21884"/>
          <a:stretch/>
        </p:blipFill>
        <p:spPr>
          <a:xfrm>
            <a:off x="1828800" y="523797"/>
            <a:ext cx="8396909" cy="5907128"/>
          </a:xfrm>
          <a:prstGeom prst="rect">
            <a:avLst/>
          </a:prstGeom>
        </p:spPr>
      </p:pic>
    </p:spTree>
    <p:extLst>
      <p:ext uri="{BB962C8B-B14F-4D97-AF65-F5344CB8AC3E}">
        <p14:creationId xmlns:p14="http://schemas.microsoft.com/office/powerpoint/2010/main" val="239576099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12EEC2-67A2-23BF-44EB-81AB1DE1780A}"/>
              </a:ext>
            </a:extLst>
          </p:cNvPr>
          <p:cNvPicPr>
            <a:picLocks noChangeAspect="1"/>
          </p:cNvPicPr>
          <p:nvPr/>
        </p:nvPicPr>
        <p:blipFill rotWithShape="1">
          <a:blip r:embed="rId2"/>
          <a:srcRect l="15326" t="25652" r="42772" b="22609"/>
          <a:stretch/>
        </p:blipFill>
        <p:spPr>
          <a:xfrm>
            <a:off x="1542222" y="266162"/>
            <a:ext cx="9107556" cy="6325676"/>
          </a:xfrm>
          <a:prstGeom prst="rect">
            <a:avLst/>
          </a:prstGeom>
        </p:spPr>
      </p:pic>
    </p:spTree>
    <p:extLst>
      <p:ext uri="{BB962C8B-B14F-4D97-AF65-F5344CB8AC3E}">
        <p14:creationId xmlns:p14="http://schemas.microsoft.com/office/powerpoint/2010/main" val="326719163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224366" y="1177871"/>
            <a:ext cx="8787539" cy="4524315"/>
          </a:xfrm>
          <a:prstGeom prst="rect">
            <a:avLst/>
          </a:prstGeom>
          <a:noFill/>
        </p:spPr>
        <p:txBody>
          <a:bodyPr wrap="square" rtlCol="0">
            <a:spAutoFit/>
          </a:bodyPr>
          <a:lstStyle/>
          <a:p>
            <a:r>
              <a:rPr lang="en-US"/>
              <a:t>Carrier Sense Multiple Access with Collision Avoidance (CSMA/CA) is a network protocol for carrier transmission that operates in the Medium Access Control (MAC) layer. In contrast to CSMA/CD (Carrier Sense Multiple Access/Collision Detection) that deals with collisions after their occurrence, CSMA/CA prevents collisions prior to their occurrence.</a:t>
            </a:r>
            <a:endParaRPr lang="en-US" b="1"/>
          </a:p>
          <a:p>
            <a:endParaRPr lang="en-US" b="1"/>
          </a:p>
          <a:p>
            <a:r>
              <a:rPr lang="en-US" b="1"/>
              <a:t>Working Procedure</a:t>
            </a:r>
          </a:p>
          <a:p>
            <a:pPr marL="285750" indent="-285750">
              <a:buFont typeface="Arial" panose="020B0604020202020204" pitchFamily="34" charset="0"/>
              <a:buChar char="•"/>
            </a:pPr>
            <a:r>
              <a:rPr lang="en-US"/>
              <a:t>When a frame is ready, the transmitting station checks whether the channel is idle or busy.</a:t>
            </a:r>
          </a:p>
          <a:p>
            <a:pPr marL="285750" indent="-285750">
              <a:buFont typeface="Arial" panose="020B0604020202020204" pitchFamily="34" charset="0"/>
              <a:buChar char="•"/>
            </a:pPr>
            <a:r>
              <a:rPr lang="en-US"/>
              <a:t>If the channel is busy, the station waits until the channel becomes idle.</a:t>
            </a:r>
          </a:p>
          <a:p>
            <a:pPr marL="285750" indent="-285750">
              <a:buFont typeface="Arial" panose="020B0604020202020204" pitchFamily="34" charset="0"/>
              <a:buChar char="•"/>
            </a:pPr>
            <a:r>
              <a:rPr lang="en-US"/>
              <a:t>If the channel is idle, the station waits for an Inter-frame gap (IFG) amount of time and then sends the frame.</a:t>
            </a:r>
          </a:p>
          <a:p>
            <a:pPr marL="285750" indent="-285750">
              <a:buFont typeface="Arial" panose="020B0604020202020204" pitchFamily="34" charset="0"/>
              <a:buChar char="•"/>
            </a:pPr>
            <a:r>
              <a:rPr lang="en-US"/>
              <a:t>After sending the frame, it sets a timer.</a:t>
            </a:r>
          </a:p>
          <a:p>
            <a:pPr marL="285750" indent="-285750">
              <a:buFont typeface="Arial" panose="020B0604020202020204" pitchFamily="34" charset="0"/>
              <a:buChar char="•"/>
            </a:pPr>
            <a:r>
              <a:rPr lang="en-US"/>
              <a:t>The station then waits for acknowledgement from the receiver. If it receives the acknowledgement before expiry of timer, it marks a successful transmission.</a:t>
            </a:r>
          </a:p>
          <a:p>
            <a:pPr marL="285750" indent="-285750">
              <a:buFont typeface="Arial" panose="020B0604020202020204" pitchFamily="34" charset="0"/>
              <a:buChar char="•"/>
            </a:pPr>
            <a:r>
              <a:rPr lang="en-US"/>
              <a:t>Otherwise, it waits for a back-off time period and restarts the algorithm.</a:t>
            </a:r>
          </a:p>
          <a:p>
            <a:pPr marL="285750" indent="-285750">
              <a:buFont typeface="Arial" panose="020B0604020202020204" pitchFamily="34" charset="0"/>
              <a:buChar char="•"/>
            </a:pPr>
            <a:endParaRPr lang="en-IN" b="1"/>
          </a:p>
        </p:txBody>
      </p:sp>
    </p:spTree>
    <p:extLst>
      <p:ext uri="{BB962C8B-B14F-4D97-AF65-F5344CB8AC3E}">
        <p14:creationId xmlns:p14="http://schemas.microsoft.com/office/powerpoint/2010/main" val="107146876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www.tutorialspoint.com/assets/questions/media/22014/csma_with_collison.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96705" y="530548"/>
            <a:ext cx="6245817" cy="57462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961806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E16C519-E130-7BDF-C398-0B09CE43B6BA}"/>
              </a:ext>
            </a:extLst>
          </p:cNvPr>
          <p:cNvPicPr>
            <a:picLocks noChangeAspect="1"/>
          </p:cNvPicPr>
          <p:nvPr/>
        </p:nvPicPr>
        <p:blipFill rotWithShape="1">
          <a:blip r:embed="rId2"/>
          <a:srcRect l="8316" t="21594" r="38939" b="23913"/>
          <a:stretch/>
        </p:blipFill>
        <p:spPr>
          <a:xfrm>
            <a:off x="1381540" y="416808"/>
            <a:ext cx="9768508" cy="5676907"/>
          </a:xfrm>
          <a:prstGeom prst="rect">
            <a:avLst/>
          </a:prstGeom>
        </p:spPr>
      </p:pic>
    </p:spTree>
    <p:extLst>
      <p:ext uri="{BB962C8B-B14F-4D97-AF65-F5344CB8AC3E}">
        <p14:creationId xmlns:p14="http://schemas.microsoft.com/office/powerpoint/2010/main" val="210770282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0FB54F3-9093-DE03-D287-38E5E0FE102A}"/>
              </a:ext>
            </a:extLst>
          </p:cNvPr>
          <p:cNvPicPr>
            <a:picLocks noChangeAspect="1"/>
          </p:cNvPicPr>
          <p:nvPr/>
        </p:nvPicPr>
        <p:blipFill rotWithShape="1">
          <a:blip r:embed="rId2"/>
          <a:srcRect l="7663" t="22029" r="37391" b="26377"/>
          <a:stretch/>
        </p:blipFill>
        <p:spPr>
          <a:xfrm>
            <a:off x="1173950" y="715617"/>
            <a:ext cx="10274272" cy="5426766"/>
          </a:xfrm>
          <a:prstGeom prst="rect">
            <a:avLst/>
          </a:prstGeom>
        </p:spPr>
      </p:pic>
    </p:spTree>
    <p:extLst>
      <p:ext uri="{BB962C8B-B14F-4D97-AF65-F5344CB8AC3E}">
        <p14:creationId xmlns:p14="http://schemas.microsoft.com/office/powerpoint/2010/main" val="296402525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783B968-7A1C-66FB-CFE2-760F6B184933}"/>
              </a:ext>
            </a:extLst>
          </p:cNvPr>
          <p:cNvPicPr>
            <a:picLocks noChangeAspect="1"/>
          </p:cNvPicPr>
          <p:nvPr/>
        </p:nvPicPr>
        <p:blipFill rotWithShape="1">
          <a:blip r:embed="rId2"/>
          <a:srcRect l="7989" t="21739" r="37717" b="25652"/>
          <a:stretch/>
        </p:blipFill>
        <p:spPr>
          <a:xfrm>
            <a:off x="1520686" y="924339"/>
            <a:ext cx="8726557" cy="4756366"/>
          </a:xfrm>
          <a:prstGeom prst="rect">
            <a:avLst/>
          </a:prstGeom>
        </p:spPr>
      </p:pic>
    </p:spTree>
    <p:extLst>
      <p:ext uri="{BB962C8B-B14F-4D97-AF65-F5344CB8AC3E}">
        <p14:creationId xmlns:p14="http://schemas.microsoft.com/office/powerpoint/2010/main" val="27126579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ultiple Access Protocols - YouTube">
            <a:extLst>
              <a:ext uri="{FF2B5EF4-FFF2-40B4-BE49-F238E27FC236}">
                <a16:creationId xmlns:a16="http://schemas.microsoft.com/office/drawing/2014/main" id="{2E6E9AA4-5AF3-C52F-82E1-8C6B844E455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8116"/>
          <a:stretch/>
        </p:blipFill>
        <p:spPr bwMode="auto">
          <a:xfrm>
            <a:off x="477630" y="400325"/>
            <a:ext cx="11347174" cy="56156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805925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611AA41-6031-7832-4A5A-5C776B2D33C3}"/>
              </a:ext>
            </a:extLst>
          </p:cNvPr>
          <p:cNvPicPr>
            <a:picLocks noChangeAspect="1"/>
          </p:cNvPicPr>
          <p:nvPr/>
        </p:nvPicPr>
        <p:blipFill rotWithShape="1">
          <a:blip r:embed="rId2"/>
          <a:srcRect l="8153" t="21884" r="37227" b="34059"/>
          <a:stretch/>
        </p:blipFill>
        <p:spPr>
          <a:xfrm>
            <a:off x="1421294" y="1123122"/>
            <a:ext cx="9704054" cy="4403034"/>
          </a:xfrm>
          <a:prstGeom prst="rect">
            <a:avLst/>
          </a:prstGeom>
        </p:spPr>
      </p:pic>
    </p:spTree>
    <p:extLst>
      <p:ext uri="{BB962C8B-B14F-4D97-AF65-F5344CB8AC3E}">
        <p14:creationId xmlns:p14="http://schemas.microsoft.com/office/powerpoint/2010/main" val="113536968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C2B9EB6-FB12-6463-CEA0-89D0521BCE18}"/>
              </a:ext>
            </a:extLst>
          </p:cNvPr>
          <p:cNvSpPr txBox="1"/>
          <p:nvPr/>
        </p:nvSpPr>
        <p:spPr>
          <a:xfrm>
            <a:off x="3001617" y="1053547"/>
            <a:ext cx="5724939" cy="646331"/>
          </a:xfrm>
          <a:prstGeom prst="rect">
            <a:avLst/>
          </a:prstGeom>
          <a:noFill/>
        </p:spPr>
        <p:txBody>
          <a:bodyPr wrap="square" rtlCol="0">
            <a:spAutoFit/>
          </a:bodyPr>
          <a:lstStyle/>
          <a:p>
            <a:pPr algn="ctr"/>
            <a:r>
              <a:rPr lang="en-US" sz="3600"/>
              <a:t>Channeled Access Protocols</a:t>
            </a:r>
            <a:endParaRPr lang="en-IN" sz="3600"/>
          </a:p>
        </p:txBody>
      </p:sp>
      <p:sp>
        <p:nvSpPr>
          <p:cNvPr id="3" name="TextBox 2">
            <a:extLst>
              <a:ext uri="{FF2B5EF4-FFF2-40B4-BE49-F238E27FC236}">
                <a16:creationId xmlns:a16="http://schemas.microsoft.com/office/drawing/2014/main" id="{5F5C9B36-B389-0C0D-2348-CD411C1C220E}"/>
              </a:ext>
            </a:extLst>
          </p:cNvPr>
          <p:cNvSpPr txBox="1"/>
          <p:nvPr/>
        </p:nvSpPr>
        <p:spPr>
          <a:xfrm>
            <a:off x="1351722" y="2266122"/>
            <a:ext cx="5615609" cy="2554545"/>
          </a:xfrm>
          <a:prstGeom prst="rect">
            <a:avLst/>
          </a:prstGeom>
          <a:noFill/>
        </p:spPr>
        <p:txBody>
          <a:bodyPr wrap="square" rtlCol="0">
            <a:spAutoFit/>
          </a:bodyPr>
          <a:lstStyle/>
          <a:p>
            <a:pPr marL="285750" indent="-285750">
              <a:buFont typeface="Arial" panose="020B0604020202020204" pitchFamily="34" charset="0"/>
              <a:buChar char="•"/>
            </a:pPr>
            <a:r>
              <a:rPr lang="en-US" sz="3200"/>
              <a:t>Polling</a:t>
            </a:r>
          </a:p>
          <a:p>
            <a:pPr marL="285750" indent="-285750">
              <a:buFont typeface="Arial" panose="020B0604020202020204" pitchFamily="34" charset="0"/>
              <a:buChar char="•"/>
            </a:pPr>
            <a:endParaRPr lang="en-US" sz="3200"/>
          </a:p>
          <a:p>
            <a:pPr marL="285750" indent="-285750">
              <a:buFont typeface="Arial" panose="020B0604020202020204" pitchFamily="34" charset="0"/>
              <a:buChar char="•"/>
            </a:pPr>
            <a:r>
              <a:rPr lang="en-US" sz="3200"/>
              <a:t>Token passing </a:t>
            </a:r>
          </a:p>
          <a:p>
            <a:pPr marL="285750" indent="-285750">
              <a:buFont typeface="Arial" panose="020B0604020202020204" pitchFamily="34" charset="0"/>
              <a:buChar char="•"/>
            </a:pPr>
            <a:endParaRPr lang="en-US" sz="3200"/>
          </a:p>
          <a:p>
            <a:pPr marL="285750" indent="-285750">
              <a:buFont typeface="Arial" panose="020B0604020202020204" pitchFamily="34" charset="0"/>
              <a:buChar char="•"/>
            </a:pPr>
            <a:r>
              <a:rPr lang="en-US" sz="3200"/>
              <a:t>Reservation</a:t>
            </a:r>
            <a:endParaRPr lang="en-IN" sz="3200"/>
          </a:p>
        </p:txBody>
      </p:sp>
    </p:spTree>
    <p:extLst>
      <p:ext uri="{BB962C8B-B14F-4D97-AF65-F5344CB8AC3E}">
        <p14:creationId xmlns:p14="http://schemas.microsoft.com/office/powerpoint/2010/main" val="173288108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0EB9586-C9B7-FB4B-BE88-AE07988D403C}"/>
              </a:ext>
            </a:extLst>
          </p:cNvPr>
          <p:cNvPicPr>
            <a:picLocks noChangeAspect="1"/>
          </p:cNvPicPr>
          <p:nvPr/>
        </p:nvPicPr>
        <p:blipFill rotWithShape="1">
          <a:blip r:embed="rId2"/>
          <a:srcRect l="7500" t="23188" r="37880" b="29710"/>
          <a:stretch/>
        </p:blipFill>
        <p:spPr>
          <a:xfrm>
            <a:off x="1212575" y="904460"/>
            <a:ext cx="9611139" cy="4662121"/>
          </a:xfrm>
          <a:prstGeom prst="rect">
            <a:avLst/>
          </a:prstGeom>
        </p:spPr>
      </p:pic>
    </p:spTree>
    <p:extLst>
      <p:ext uri="{BB962C8B-B14F-4D97-AF65-F5344CB8AC3E}">
        <p14:creationId xmlns:p14="http://schemas.microsoft.com/office/powerpoint/2010/main" val="21121682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F8A10CE-11A3-B328-74C0-9C72A424E803}"/>
              </a:ext>
            </a:extLst>
          </p:cNvPr>
          <p:cNvPicPr>
            <a:picLocks noChangeAspect="1"/>
          </p:cNvPicPr>
          <p:nvPr/>
        </p:nvPicPr>
        <p:blipFill rotWithShape="1">
          <a:blip r:embed="rId2"/>
          <a:srcRect l="7989" t="21884" r="41549" b="23623"/>
          <a:stretch/>
        </p:blipFill>
        <p:spPr>
          <a:xfrm>
            <a:off x="1689651" y="795131"/>
            <a:ext cx="8426715" cy="5118652"/>
          </a:xfrm>
          <a:prstGeom prst="rect">
            <a:avLst/>
          </a:prstGeom>
        </p:spPr>
      </p:pic>
    </p:spTree>
    <p:extLst>
      <p:ext uri="{BB962C8B-B14F-4D97-AF65-F5344CB8AC3E}">
        <p14:creationId xmlns:p14="http://schemas.microsoft.com/office/powerpoint/2010/main" val="255719055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1FDD02F-FF90-532E-952F-9325647262B0}"/>
              </a:ext>
            </a:extLst>
          </p:cNvPr>
          <p:cNvPicPr>
            <a:picLocks noChangeAspect="1"/>
          </p:cNvPicPr>
          <p:nvPr/>
        </p:nvPicPr>
        <p:blipFill rotWithShape="1">
          <a:blip r:embed="rId2"/>
          <a:srcRect l="7092" t="22028" r="36821" b="32899"/>
          <a:stretch/>
        </p:blipFill>
        <p:spPr>
          <a:xfrm>
            <a:off x="1126819" y="1182757"/>
            <a:ext cx="9938362" cy="4492486"/>
          </a:xfrm>
          <a:prstGeom prst="rect">
            <a:avLst/>
          </a:prstGeom>
        </p:spPr>
      </p:pic>
    </p:spTree>
    <p:extLst>
      <p:ext uri="{BB962C8B-B14F-4D97-AF65-F5344CB8AC3E}">
        <p14:creationId xmlns:p14="http://schemas.microsoft.com/office/powerpoint/2010/main" val="263750660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EF58508-317D-0E6A-0793-602485A3F543}"/>
              </a:ext>
            </a:extLst>
          </p:cNvPr>
          <p:cNvPicPr>
            <a:picLocks noChangeAspect="1"/>
          </p:cNvPicPr>
          <p:nvPr/>
        </p:nvPicPr>
        <p:blipFill rotWithShape="1">
          <a:blip r:embed="rId2"/>
          <a:srcRect l="7745" t="22319" r="36087" b="30434"/>
          <a:stretch/>
        </p:blipFill>
        <p:spPr>
          <a:xfrm>
            <a:off x="1315277" y="923328"/>
            <a:ext cx="9919254" cy="4693291"/>
          </a:xfrm>
          <a:prstGeom prst="rect">
            <a:avLst/>
          </a:prstGeom>
        </p:spPr>
      </p:pic>
    </p:spTree>
    <p:extLst>
      <p:ext uri="{BB962C8B-B14F-4D97-AF65-F5344CB8AC3E}">
        <p14:creationId xmlns:p14="http://schemas.microsoft.com/office/powerpoint/2010/main" val="143956514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22CFDD9-B32F-9630-D09F-3CB1AD72E338}"/>
              </a:ext>
            </a:extLst>
          </p:cNvPr>
          <p:cNvPicPr>
            <a:picLocks noChangeAspect="1"/>
          </p:cNvPicPr>
          <p:nvPr/>
        </p:nvPicPr>
        <p:blipFill rotWithShape="1">
          <a:blip r:embed="rId2"/>
          <a:srcRect l="8477" t="21594" r="37066" b="29130"/>
          <a:stretch/>
        </p:blipFill>
        <p:spPr>
          <a:xfrm>
            <a:off x="1131404" y="795130"/>
            <a:ext cx="9929191" cy="5053781"/>
          </a:xfrm>
          <a:prstGeom prst="rect">
            <a:avLst/>
          </a:prstGeom>
        </p:spPr>
      </p:pic>
    </p:spTree>
    <p:extLst>
      <p:ext uri="{BB962C8B-B14F-4D97-AF65-F5344CB8AC3E}">
        <p14:creationId xmlns:p14="http://schemas.microsoft.com/office/powerpoint/2010/main" val="365054754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3EF7932-F587-A8D1-566B-661150116BFE}"/>
              </a:ext>
            </a:extLst>
          </p:cNvPr>
          <p:cNvPicPr>
            <a:picLocks noChangeAspect="1"/>
          </p:cNvPicPr>
          <p:nvPr/>
        </p:nvPicPr>
        <p:blipFill rotWithShape="1">
          <a:blip r:embed="rId2"/>
          <a:srcRect l="7827" t="22029" r="36168" b="28116"/>
          <a:stretch/>
        </p:blipFill>
        <p:spPr>
          <a:xfrm>
            <a:off x="1152939" y="868436"/>
            <a:ext cx="10227365" cy="5121127"/>
          </a:xfrm>
          <a:prstGeom prst="rect">
            <a:avLst/>
          </a:prstGeom>
        </p:spPr>
      </p:pic>
    </p:spTree>
    <p:extLst>
      <p:ext uri="{BB962C8B-B14F-4D97-AF65-F5344CB8AC3E}">
        <p14:creationId xmlns:p14="http://schemas.microsoft.com/office/powerpoint/2010/main" val="358764857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C85F192-91CB-2B98-1CFB-1E0A3FB89177}"/>
              </a:ext>
            </a:extLst>
          </p:cNvPr>
          <p:cNvPicPr>
            <a:picLocks noChangeAspect="1"/>
          </p:cNvPicPr>
          <p:nvPr/>
        </p:nvPicPr>
        <p:blipFill rotWithShape="1">
          <a:blip r:embed="rId2"/>
          <a:srcRect l="7906" t="24861" r="43344" b="25001"/>
          <a:stretch/>
        </p:blipFill>
        <p:spPr>
          <a:xfrm>
            <a:off x="1302027" y="768322"/>
            <a:ext cx="8766312" cy="5321355"/>
          </a:xfrm>
          <a:prstGeom prst="rect">
            <a:avLst/>
          </a:prstGeom>
        </p:spPr>
      </p:pic>
    </p:spTree>
    <p:extLst>
      <p:ext uri="{BB962C8B-B14F-4D97-AF65-F5344CB8AC3E}">
        <p14:creationId xmlns:p14="http://schemas.microsoft.com/office/powerpoint/2010/main" val="301125944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12EF22D-5B7B-C3B9-81EA-ACF24FC27032}"/>
              </a:ext>
            </a:extLst>
          </p:cNvPr>
          <p:cNvPicPr>
            <a:picLocks noChangeAspect="1"/>
          </p:cNvPicPr>
          <p:nvPr/>
        </p:nvPicPr>
        <p:blipFill rotWithShape="1">
          <a:blip r:embed="rId2"/>
          <a:srcRect l="8315" t="21739" r="42935" b="23768"/>
          <a:stretch/>
        </p:blipFill>
        <p:spPr>
          <a:xfrm>
            <a:off x="1431235" y="775253"/>
            <a:ext cx="8090452" cy="5086973"/>
          </a:xfrm>
          <a:prstGeom prst="rect">
            <a:avLst/>
          </a:prstGeom>
        </p:spPr>
      </p:pic>
    </p:spTree>
    <p:extLst>
      <p:ext uri="{BB962C8B-B14F-4D97-AF65-F5344CB8AC3E}">
        <p14:creationId xmlns:p14="http://schemas.microsoft.com/office/powerpoint/2010/main" val="39362071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61E9C25-CFB5-6FB8-1769-BBB2A4F397E1}"/>
              </a:ext>
            </a:extLst>
          </p:cNvPr>
          <p:cNvPicPr>
            <a:picLocks noChangeAspect="1"/>
          </p:cNvPicPr>
          <p:nvPr/>
        </p:nvPicPr>
        <p:blipFill rotWithShape="1">
          <a:blip r:embed="rId2"/>
          <a:srcRect l="7581" t="21739" r="36494" b="33768"/>
          <a:stretch/>
        </p:blipFill>
        <p:spPr>
          <a:xfrm>
            <a:off x="1154044" y="753165"/>
            <a:ext cx="9879496" cy="4752594"/>
          </a:xfrm>
          <a:prstGeom prst="rect">
            <a:avLst/>
          </a:prstGeom>
        </p:spPr>
      </p:pic>
    </p:spTree>
    <p:extLst>
      <p:ext uri="{BB962C8B-B14F-4D97-AF65-F5344CB8AC3E}">
        <p14:creationId xmlns:p14="http://schemas.microsoft.com/office/powerpoint/2010/main" val="414275076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02A6436-F04F-79C2-7712-77E1737C7E85}"/>
              </a:ext>
            </a:extLst>
          </p:cNvPr>
          <p:cNvPicPr>
            <a:picLocks noChangeAspect="1"/>
          </p:cNvPicPr>
          <p:nvPr/>
        </p:nvPicPr>
        <p:blipFill rotWithShape="1">
          <a:blip r:embed="rId2"/>
          <a:srcRect l="7337" t="22319" r="36413" b="27970"/>
          <a:stretch/>
        </p:blipFill>
        <p:spPr>
          <a:xfrm>
            <a:off x="1063487" y="1003850"/>
            <a:ext cx="9457240" cy="4701209"/>
          </a:xfrm>
          <a:prstGeom prst="rect">
            <a:avLst/>
          </a:prstGeom>
        </p:spPr>
      </p:pic>
    </p:spTree>
    <p:extLst>
      <p:ext uri="{BB962C8B-B14F-4D97-AF65-F5344CB8AC3E}">
        <p14:creationId xmlns:p14="http://schemas.microsoft.com/office/powerpoint/2010/main" val="312148808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61CF36C-CFC5-F96F-8F3C-735EC062E491}"/>
              </a:ext>
            </a:extLst>
          </p:cNvPr>
          <p:cNvPicPr>
            <a:picLocks noChangeAspect="1"/>
          </p:cNvPicPr>
          <p:nvPr/>
        </p:nvPicPr>
        <p:blipFill rotWithShape="1">
          <a:blip r:embed="rId2"/>
          <a:srcRect l="7581" t="21883" r="35923" b="34058"/>
          <a:stretch/>
        </p:blipFill>
        <p:spPr>
          <a:xfrm>
            <a:off x="997226" y="974034"/>
            <a:ext cx="10197547" cy="4473383"/>
          </a:xfrm>
          <a:prstGeom prst="rect">
            <a:avLst/>
          </a:prstGeom>
        </p:spPr>
      </p:pic>
    </p:spTree>
    <p:extLst>
      <p:ext uri="{BB962C8B-B14F-4D97-AF65-F5344CB8AC3E}">
        <p14:creationId xmlns:p14="http://schemas.microsoft.com/office/powerpoint/2010/main" val="217161168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7B4B66-BA6A-A182-2346-9E29BA411192}"/>
              </a:ext>
            </a:extLst>
          </p:cNvPr>
          <p:cNvPicPr>
            <a:picLocks noChangeAspect="1"/>
          </p:cNvPicPr>
          <p:nvPr/>
        </p:nvPicPr>
        <p:blipFill rotWithShape="1">
          <a:blip r:embed="rId2"/>
          <a:srcRect l="7500" t="21594" r="36821" b="31594"/>
          <a:stretch/>
        </p:blipFill>
        <p:spPr>
          <a:xfrm>
            <a:off x="1182757" y="1003852"/>
            <a:ext cx="9462052" cy="4474734"/>
          </a:xfrm>
          <a:prstGeom prst="rect">
            <a:avLst/>
          </a:prstGeom>
        </p:spPr>
      </p:pic>
    </p:spTree>
    <p:extLst>
      <p:ext uri="{BB962C8B-B14F-4D97-AF65-F5344CB8AC3E}">
        <p14:creationId xmlns:p14="http://schemas.microsoft.com/office/powerpoint/2010/main" val="275800191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7C2E7B6-491F-4710-B60C-C0B04A4F115E}"/>
              </a:ext>
            </a:extLst>
          </p:cNvPr>
          <p:cNvPicPr>
            <a:picLocks noChangeAspect="1"/>
          </p:cNvPicPr>
          <p:nvPr/>
        </p:nvPicPr>
        <p:blipFill rotWithShape="1">
          <a:blip r:embed="rId2"/>
          <a:srcRect l="7744" t="21739" r="41386" b="36812"/>
          <a:stretch/>
        </p:blipFill>
        <p:spPr>
          <a:xfrm>
            <a:off x="1659834" y="1162878"/>
            <a:ext cx="8408505" cy="3853897"/>
          </a:xfrm>
          <a:prstGeom prst="rect">
            <a:avLst/>
          </a:prstGeom>
        </p:spPr>
      </p:pic>
    </p:spTree>
    <p:extLst>
      <p:ext uri="{BB962C8B-B14F-4D97-AF65-F5344CB8AC3E}">
        <p14:creationId xmlns:p14="http://schemas.microsoft.com/office/powerpoint/2010/main" val="403970697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1655943-7E5B-25EA-FA2C-3731CA8B2FA7}"/>
              </a:ext>
            </a:extLst>
          </p:cNvPr>
          <p:cNvPicPr>
            <a:picLocks noChangeAspect="1"/>
          </p:cNvPicPr>
          <p:nvPr/>
        </p:nvPicPr>
        <p:blipFill rotWithShape="1">
          <a:blip r:embed="rId2"/>
          <a:srcRect l="7581" t="22174" r="37881" b="23623"/>
          <a:stretch/>
        </p:blipFill>
        <p:spPr>
          <a:xfrm>
            <a:off x="1480930" y="913800"/>
            <a:ext cx="8998227" cy="5030400"/>
          </a:xfrm>
          <a:prstGeom prst="rect">
            <a:avLst/>
          </a:prstGeom>
        </p:spPr>
      </p:pic>
    </p:spTree>
    <p:extLst>
      <p:ext uri="{BB962C8B-B14F-4D97-AF65-F5344CB8AC3E}">
        <p14:creationId xmlns:p14="http://schemas.microsoft.com/office/powerpoint/2010/main" val="1245815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828240A-1900-CF4E-A13E-E7E3050D9601}"/>
              </a:ext>
            </a:extLst>
          </p:cNvPr>
          <p:cNvPicPr>
            <a:picLocks noChangeAspect="1"/>
          </p:cNvPicPr>
          <p:nvPr/>
        </p:nvPicPr>
        <p:blipFill rotWithShape="1">
          <a:blip r:embed="rId2"/>
          <a:srcRect l="8560" t="22029" r="40652" b="23624"/>
          <a:stretch/>
        </p:blipFill>
        <p:spPr>
          <a:xfrm>
            <a:off x="1321903" y="718872"/>
            <a:ext cx="9004853" cy="5420256"/>
          </a:xfrm>
          <a:prstGeom prst="rect">
            <a:avLst/>
          </a:prstGeom>
        </p:spPr>
      </p:pic>
    </p:spTree>
    <p:extLst>
      <p:ext uri="{BB962C8B-B14F-4D97-AF65-F5344CB8AC3E}">
        <p14:creationId xmlns:p14="http://schemas.microsoft.com/office/powerpoint/2010/main" val="228122018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EB2A7AC-3EF5-DE20-8852-99F20556E9B4}"/>
              </a:ext>
            </a:extLst>
          </p:cNvPr>
          <p:cNvPicPr>
            <a:picLocks noChangeAspect="1"/>
          </p:cNvPicPr>
          <p:nvPr/>
        </p:nvPicPr>
        <p:blipFill rotWithShape="1">
          <a:blip r:embed="rId2"/>
          <a:srcRect l="8396" t="21594" r="37147" b="32463"/>
          <a:stretch/>
        </p:blipFill>
        <p:spPr>
          <a:xfrm>
            <a:off x="1126434" y="1070688"/>
            <a:ext cx="9939131" cy="4716624"/>
          </a:xfrm>
          <a:prstGeom prst="rect">
            <a:avLst/>
          </a:prstGeom>
        </p:spPr>
      </p:pic>
    </p:spTree>
    <p:extLst>
      <p:ext uri="{BB962C8B-B14F-4D97-AF65-F5344CB8AC3E}">
        <p14:creationId xmlns:p14="http://schemas.microsoft.com/office/powerpoint/2010/main" val="271078698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67F4507-7F5F-7386-EBFD-78041F134C8D}"/>
              </a:ext>
            </a:extLst>
          </p:cNvPr>
          <p:cNvPicPr>
            <a:picLocks noChangeAspect="1"/>
          </p:cNvPicPr>
          <p:nvPr/>
        </p:nvPicPr>
        <p:blipFill rotWithShape="1">
          <a:blip r:embed="rId2"/>
          <a:srcRect l="8641" t="21739" r="40245" b="23623"/>
          <a:stretch/>
        </p:blipFill>
        <p:spPr>
          <a:xfrm>
            <a:off x="1212574" y="447260"/>
            <a:ext cx="9293087" cy="5587709"/>
          </a:xfrm>
          <a:prstGeom prst="rect">
            <a:avLst/>
          </a:prstGeom>
        </p:spPr>
      </p:pic>
    </p:spTree>
    <p:extLst>
      <p:ext uri="{BB962C8B-B14F-4D97-AF65-F5344CB8AC3E}">
        <p14:creationId xmlns:p14="http://schemas.microsoft.com/office/powerpoint/2010/main" val="340355891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6DF42AB-FAE7-03AE-AD7F-DB9AE6E97C05}"/>
              </a:ext>
            </a:extLst>
          </p:cNvPr>
          <p:cNvPicPr>
            <a:picLocks noChangeAspect="1"/>
          </p:cNvPicPr>
          <p:nvPr/>
        </p:nvPicPr>
        <p:blipFill rotWithShape="1">
          <a:blip r:embed="rId2"/>
          <a:srcRect l="7744" t="22319" r="36576" b="34058"/>
          <a:stretch/>
        </p:blipFill>
        <p:spPr>
          <a:xfrm>
            <a:off x="1282146" y="1013792"/>
            <a:ext cx="9412358" cy="4148052"/>
          </a:xfrm>
          <a:prstGeom prst="rect">
            <a:avLst/>
          </a:prstGeom>
        </p:spPr>
      </p:pic>
    </p:spTree>
    <p:extLst>
      <p:ext uri="{BB962C8B-B14F-4D97-AF65-F5344CB8AC3E}">
        <p14:creationId xmlns:p14="http://schemas.microsoft.com/office/powerpoint/2010/main" val="374694765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D1BFEE3-B291-DC45-3848-20539E389AAD}"/>
              </a:ext>
            </a:extLst>
          </p:cNvPr>
          <p:cNvPicPr>
            <a:picLocks noChangeAspect="1"/>
          </p:cNvPicPr>
          <p:nvPr/>
        </p:nvPicPr>
        <p:blipFill rotWithShape="1">
          <a:blip r:embed="rId2"/>
          <a:srcRect l="8641" t="22609" r="40734" b="24348"/>
          <a:stretch/>
        </p:blipFill>
        <p:spPr>
          <a:xfrm>
            <a:off x="1461052" y="725555"/>
            <a:ext cx="8666922" cy="5108041"/>
          </a:xfrm>
          <a:prstGeom prst="rect">
            <a:avLst/>
          </a:prstGeom>
        </p:spPr>
      </p:pic>
      <p:sp>
        <p:nvSpPr>
          <p:cNvPr id="2" name="TextBox 1"/>
          <p:cNvSpPr txBox="1"/>
          <p:nvPr/>
        </p:nvSpPr>
        <p:spPr>
          <a:xfrm>
            <a:off x="1717964" y="6123709"/>
            <a:ext cx="7162800" cy="369332"/>
          </a:xfrm>
          <a:prstGeom prst="rect">
            <a:avLst/>
          </a:prstGeom>
          <a:noFill/>
        </p:spPr>
        <p:txBody>
          <a:bodyPr wrap="square" rtlCol="0">
            <a:spAutoFit/>
          </a:bodyPr>
          <a:lstStyle/>
          <a:p>
            <a:r>
              <a:rPr lang="en-IN"/>
              <a:t>For more info: https://www.youtube.com/watch?v=YAjfUc7Tt24</a:t>
            </a:r>
          </a:p>
        </p:txBody>
      </p:sp>
    </p:spTree>
    <p:extLst>
      <p:ext uri="{BB962C8B-B14F-4D97-AF65-F5344CB8AC3E}">
        <p14:creationId xmlns:p14="http://schemas.microsoft.com/office/powerpoint/2010/main" val="13408902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9FD6564-0354-7467-8D19-5513FDFCE20B}"/>
              </a:ext>
            </a:extLst>
          </p:cNvPr>
          <p:cNvPicPr>
            <a:picLocks noChangeAspect="1"/>
          </p:cNvPicPr>
          <p:nvPr/>
        </p:nvPicPr>
        <p:blipFill rotWithShape="1">
          <a:blip r:embed="rId2"/>
          <a:srcRect l="8479" t="21594" r="40163" b="31449"/>
          <a:stretch/>
        </p:blipFill>
        <p:spPr>
          <a:xfrm>
            <a:off x="1113183" y="675860"/>
            <a:ext cx="10187608" cy="5239343"/>
          </a:xfrm>
          <a:prstGeom prst="rect">
            <a:avLst/>
          </a:prstGeom>
        </p:spPr>
      </p:pic>
    </p:spTree>
    <p:extLst>
      <p:ext uri="{BB962C8B-B14F-4D97-AF65-F5344CB8AC3E}">
        <p14:creationId xmlns:p14="http://schemas.microsoft.com/office/powerpoint/2010/main" val="17148168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9D28172-555B-C2D0-638F-58C83F5DE14C}"/>
              </a:ext>
            </a:extLst>
          </p:cNvPr>
          <p:cNvPicPr>
            <a:picLocks noChangeAspect="1"/>
          </p:cNvPicPr>
          <p:nvPr/>
        </p:nvPicPr>
        <p:blipFill rotWithShape="1">
          <a:blip r:embed="rId2"/>
          <a:srcRect l="7908" t="21594" r="36494" b="36087"/>
          <a:stretch/>
        </p:blipFill>
        <p:spPr>
          <a:xfrm>
            <a:off x="1036983" y="884582"/>
            <a:ext cx="10118034" cy="4332063"/>
          </a:xfrm>
          <a:prstGeom prst="rect">
            <a:avLst/>
          </a:prstGeom>
        </p:spPr>
      </p:pic>
    </p:spTree>
    <p:extLst>
      <p:ext uri="{BB962C8B-B14F-4D97-AF65-F5344CB8AC3E}">
        <p14:creationId xmlns:p14="http://schemas.microsoft.com/office/powerpoint/2010/main" val="12975280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2ED6C0F-ACFB-9B42-3709-76855AEADED3}"/>
              </a:ext>
            </a:extLst>
          </p:cNvPr>
          <p:cNvPicPr>
            <a:picLocks noChangeAspect="1"/>
          </p:cNvPicPr>
          <p:nvPr/>
        </p:nvPicPr>
        <p:blipFill rotWithShape="1">
          <a:blip r:embed="rId2"/>
          <a:srcRect l="7500" t="21739" r="36902" b="28261"/>
          <a:stretch/>
        </p:blipFill>
        <p:spPr>
          <a:xfrm>
            <a:off x="1530627" y="1091096"/>
            <a:ext cx="9160564" cy="4666751"/>
          </a:xfrm>
          <a:prstGeom prst="rect">
            <a:avLst/>
          </a:prstGeom>
        </p:spPr>
      </p:pic>
    </p:spTree>
    <p:extLst>
      <p:ext uri="{BB962C8B-B14F-4D97-AF65-F5344CB8AC3E}">
        <p14:creationId xmlns:p14="http://schemas.microsoft.com/office/powerpoint/2010/main" val="22283021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Aloha Protocols">
            <a:extLst>
              <a:ext uri="{FF2B5EF4-FFF2-40B4-BE49-F238E27FC236}">
                <a16:creationId xmlns:a16="http://schemas.microsoft.com/office/drawing/2014/main" id="{F9F9FD17-9A14-2867-DC81-EA244EF85D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0271" y="1600201"/>
            <a:ext cx="9562151" cy="454569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D56A00A-86DA-06FE-822C-FD27BBB6254F}"/>
              </a:ext>
            </a:extLst>
          </p:cNvPr>
          <p:cNvSpPr txBox="1"/>
          <p:nvPr/>
        </p:nvSpPr>
        <p:spPr>
          <a:xfrm>
            <a:off x="1180271" y="401743"/>
            <a:ext cx="6097656" cy="707886"/>
          </a:xfrm>
          <a:prstGeom prst="rect">
            <a:avLst/>
          </a:prstGeom>
          <a:noFill/>
        </p:spPr>
        <p:txBody>
          <a:bodyPr wrap="square">
            <a:spAutoFit/>
          </a:bodyPr>
          <a:lstStyle/>
          <a:p>
            <a:r>
              <a:rPr lang="en-IN" sz="4000"/>
              <a:t>Pure Aloha</a:t>
            </a:r>
          </a:p>
        </p:txBody>
      </p:sp>
    </p:spTree>
    <p:extLst>
      <p:ext uri="{BB962C8B-B14F-4D97-AF65-F5344CB8AC3E}">
        <p14:creationId xmlns:p14="http://schemas.microsoft.com/office/powerpoint/2010/main" val="80536174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A0203E1839720B4A8CBE8A8B0D66C0B2" ma:contentTypeVersion="6" ma:contentTypeDescription="Create a new document." ma:contentTypeScope="" ma:versionID="f69875a92c0a190519c848d098d43252">
  <xsd:schema xmlns:xsd="http://www.w3.org/2001/XMLSchema" xmlns:xs="http://www.w3.org/2001/XMLSchema" xmlns:p="http://schemas.microsoft.com/office/2006/metadata/properties" xmlns:ns2="0ac594e5-60c5-4fa7-85bd-964edfb3e519" xmlns:ns3="b732c48c-cbf7-4c99-880f-279e91b1e121" targetNamespace="http://schemas.microsoft.com/office/2006/metadata/properties" ma:root="true" ma:fieldsID="d54d1ae71cd79a2dd607f0cfe7abdf01" ns2:_="" ns3:_="">
    <xsd:import namespace="0ac594e5-60c5-4fa7-85bd-964edfb3e519"/>
    <xsd:import namespace="b732c48c-cbf7-4c99-880f-279e91b1e121"/>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3:SharedWithUsers" minOccurs="0"/>
                <xsd:element ref="ns3:SharedWithDetail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ac594e5-60c5-4fa7-85bd-964edfb3e51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MediaServiceSearchProperties" ma:index="13"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b732c48c-cbf7-4c99-880f-279e91b1e121"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FA03F0F-1953-41C1-9402-A532BDD9D333}">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585E8083-D2C4-4F5A-8640-DAB73036077C}">
  <ds:schemaRefs>
    <ds:schemaRef ds:uri="http://schemas.microsoft.com/sharepoint/v3/contenttype/forms"/>
  </ds:schemaRefs>
</ds:datastoreItem>
</file>

<file path=customXml/itemProps3.xml><?xml version="1.0" encoding="utf-8"?>
<ds:datastoreItem xmlns:ds="http://schemas.openxmlformats.org/officeDocument/2006/customXml" ds:itemID="{A9CE80BC-E57B-42AE-BA66-266F71F90AFE}"/>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59</Slides>
  <Notes>0</Notes>
  <HiddenSlides>0</HiddenSlides>
  <ScaleCrop>false</ScaleCrop>
  <HeadingPairs>
    <vt:vector size="4" baseType="variant">
      <vt:variant>
        <vt:lpstr>Theme</vt:lpstr>
      </vt:variant>
      <vt:variant>
        <vt:i4>1</vt:i4>
      </vt:variant>
      <vt:variant>
        <vt:lpstr>Slide Titles</vt:lpstr>
      </vt:variant>
      <vt:variant>
        <vt:i4>59</vt:i4>
      </vt:variant>
    </vt:vector>
  </HeadingPairs>
  <TitlesOfParts>
    <vt:vector size="60"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azees mm</dc:creator>
  <cp:revision>20</cp:revision>
  <dcterms:created xsi:type="dcterms:W3CDTF">2022-06-20T07:05:20Z</dcterms:created>
  <dcterms:modified xsi:type="dcterms:W3CDTF">2023-08-15T17:39:11Z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0x010100A0203E1839720B4A8CBE8A8B0D66C0B2</vt:lpwstr>
  </property>
</Properties>
</file>